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7"/>
  </p:notesMasterIdLst>
  <p:sldIdLst>
    <p:sldId id="256" r:id="rId3"/>
    <p:sldId id="261" r:id="rId4"/>
    <p:sldId id="401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4" r:id="rId16"/>
    <p:sldId id="413" r:id="rId17"/>
    <p:sldId id="415" r:id="rId18"/>
    <p:sldId id="418" r:id="rId19"/>
    <p:sldId id="421" r:id="rId20"/>
    <p:sldId id="416" r:id="rId21"/>
    <p:sldId id="419" r:id="rId22"/>
    <p:sldId id="422" r:id="rId23"/>
    <p:sldId id="417" r:id="rId24"/>
    <p:sldId id="425" r:id="rId25"/>
    <p:sldId id="42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106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64BF6-C3B4-4E88-8ED7-A7D58DB47D4A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B77D3692-9F63-4D61-9596-87BACE0B2047}">
      <dgm:prSet phldrT="[Text]"/>
      <dgm:spPr/>
      <dgm:t>
        <a:bodyPr/>
        <a:lstStyle/>
        <a:p>
          <a:r>
            <a:rPr lang="hr-HR" dirty="0" smtClean="0"/>
            <a:t>1. RAZLIKA IZMEĐU PRODAJE I DISTRIBUCIJE</a:t>
          </a:r>
          <a:endParaRPr lang="hr-HR" dirty="0"/>
        </a:p>
      </dgm:t>
    </dgm:pt>
    <dgm:pt modelId="{A8D0E4F1-BB44-4729-BE1D-8F10FC3C9BB1}" type="sibTrans" cxnId="{C1E143CF-A3A5-403C-A2E0-0F25A1E8F6E1}">
      <dgm:prSet/>
      <dgm:spPr/>
      <dgm:t>
        <a:bodyPr/>
        <a:lstStyle/>
        <a:p>
          <a:endParaRPr lang="hr-HR"/>
        </a:p>
      </dgm:t>
    </dgm:pt>
    <dgm:pt modelId="{48192924-1B6E-479C-8D52-328A99EC2183}" type="parTrans" cxnId="{C1E143CF-A3A5-403C-A2E0-0F25A1E8F6E1}">
      <dgm:prSet/>
      <dgm:spPr/>
      <dgm:t>
        <a:bodyPr/>
        <a:lstStyle/>
        <a:p>
          <a:endParaRPr lang="hr-HR"/>
        </a:p>
      </dgm:t>
    </dgm:pt>
    <dgm:pt modelId="{5F18D47A-9F7C-4BC4-8117-B15EDCDF6CA4}">
      <dgm:prSet phldrT="[Text]"/>
      <dgm:spPr/>
      <dgm:t>
        <a:bodyPr/>
        <a:lstStyle/>
        <a:p>
          <a:r>
            <a:rPr lang="hr-HR" dirty="0" smtClean="0"/>
            <a:t>2. FAZE PRODAJNOG PROCESA I IZBOR KANALA DISTRIBUCIJE</a:t>
          </a:r>
          <a:endParaRPr lang="hr-HR" dirty="0"/>
        </a:p>
      </dgm:t>
    </dgm:pt>
    <dgm:pt modelId="{58757D05-4B4E-43BF-9AAD-6F207BD83BE7}" type="parTrans" cxnId="{8BA74817-16CC-446D-AA6F-104ED20511EB}">
      <dgm:prSet/>
      <dgm:spPr/>
      <dgm:t>
        <a:bodyPr/>
        <a:lstStyle/>
        <a:p>
          <a:endParaRPr lang="hr-HR"/>
        </a:p>
      </dgm:t>
    </dgm:pt>
    <dgm:pt modelId="{4F81EE4E-D602-4B41-9515-0FEAE2B7C393}" type="sibTrans" cxnId="{8BA74817-16CC-446D-AA6F-104ED20511EB}">
      <dgm:prSet/>
      <dgm:spPr/>
      <dgm:t>
        <a:bodyPr/>
        <a:lstStyle/>
        <a:p>
          <a:endParaRPr lang="hr-HR"/>
        </a:p>
      </dgm:t>
    </dgm:pt>
    <dgm:pt modelId="{AB03CB7E-6FC3-499B-A69A-0DB9314BA7C5}">
      <dgm:prSet phldrT="[Text]"/>
      <dgm:spPr/>
      <dgm:t>
        <a:bodyPr/>
        <a:lstStyle/>
        <a:p>
          <a:r>
            <a:rPr lang="hr-HR" dirty="0" smtClean="0"/>
            <a:t>3. POSREDNICI U PRODAJI</a:t>
          </a:r>
          <a:endParaRPr lang="hr-HR" dirty="0"/>
        </a:p>
      </dgm:t>
    </dgm:pt>
    <dgm:pt modelId="{9DEA17EB-6A70-4779-9112-A03F9E57F1DF}" type="parTrans" cxnId="{CED0B55B-D6CC-4218-B2B3-656979E529AA}">
      <dgm:prSet/>
      <dgm:spPr/>
      <dgm:t>
        <a:bodyPr/>
        <a:lstStyle/>
        <a:p>
          <a:endParaRPr lang="hr-HR"/>
        </a:p>
      </dgm:t>
    </dgm:pt>
    <dgm:pt modelId="{BDB5548A-3C34-4466-86A5-3C1A17FA5A48}" type="sibTrans" cxnId="{CED0B55B-D6CC-4218-B2B3-656979E529AA}">
      <dgm:prSet/>
      <dgm:spPr/>
      <dgm:t>
        <a:bodyPr/>
        <a:lstStyle/>
        <a:p>
          <a:endParaRPr lang="hr-HR"/>
        </a:p>
      </dgm:t>
    </dgm:pt>
    <dgm:pt modelId="{0B790B68-B285-44DB-97D1-D2CB35E82E04}">
      <dgm:prSet phldrT="[Text]"/>
      <dgm:spPr/>
      <dgm:t>
        <a:bodyPr/>
        <a:lstStyle/>
        <a:p>
          <a:r>
            <a:rPr lang="hr-HR" dirty="0" smtClean="0"/>
            <a:t>4. POSLOVNA LOGISTIKA</a:t>
          </a:r>
          <a:endParaRPr lang="hr-HR" dirty="0"/>
        </a:p>
      </dgm:t>
    </dgm:pt>
    <dgm:pt modelId="{BD20ABB0-ACEC-4267-AC4B-A747BF273809}" type="parTrans" cxnId="{EB474B91-DBEB-45D6-94A4-9A0435533DB6}">
      <dgm:prSet/>
      <dgm:spPr/>
      <dgm:t>
        <a:bodyPr/>
        <a:lstStyle/>
        <a:p>
          <a:endParaRPr lang="hr-HR"/>
        </a:p>
      </dgm:t>
    </dgm:pt>
    <dgm:pt modelId="{563B49CC-94EC-4D12-8C69-C41899683EF6}" type="sibTrans" cxnId="{EB474B91-DBEB-45D6-94A4-9A0435533DB6}">
      <dgm:prSet/>
      <dgm:spPr/>
      <dgm:t>
        <a:bodyPr/>
        <a:lstStyle/>
        <a:p>
          <a:endParaRPr lang="hr-HR"/>
        </a:p>
      </dgm:t>
    </dgm:pt>
    <dgm:pt modelId="{7A4F9853-C1F3-405F-BB92-BEE514474AB9}">
      <dgm:prSet phldrT="[Text]"/>
      <dgm:spPr/>
      <dgm:t>
        <a:bodyPr/>
        <a:lstStyle/>
        <a:p>
          <a:r>
            <a:rPr lang="hr-HR" dirty="0" smtClean="0"/>
            <a:t>4. VERTIKALNI MARKETING</a:t>
          </a:r>
          <a:endParaRPr lang="hr-HR" dirty="0"/>
        </a:p>
      </dgm:t>
    </dgm:pt>
    <dgm:pt modelId="{C1438E43-E524-4A53-A267-9378AB6212D2}" type="parTrans" cxnId="{017685C3-80F3-4E3D-A9C7-226FCE6B017C}">
      <dgm:prSet/>
      <dgm:spPr/>
      <dgm:t>
        <a:bodyPr/>
        <a:lstStyle/>
        <a:p>
          <a:endParaRPr lang="hr-HR"/>
        </a:p>
      </dgm:t>
    </dgm:pt>
    <dgm:pt modelId="{21D62A35-C4AA-4BB9-BDDD-6FB095EF7044}" type="sibTrans" cxnId="{017685C3-80F3-4E3D-A9C7-226FCE6B017C}">
      <dgm:prSet/>
      <dgm:spPr/>
      <dgm:t>
        <a:bodyPr/>
        <a:lstStyle/>
        <a:p>
          <a:endParaRPr lang="hr-HR"/>
        </a:p>
      </dgm:t>
    </dgm:pt>
    <dgm:pt modelId="{A05F3D81-BCC4-4D47-9C56-5AD6DA5E97E4}">
      <dgm:prSet phldrT="[Text]"/>
      <dgm:spPr/>
      <dgm:t>
        <a:bodyPr/>
        <a:lstStyle/>
        <a:p>
          <a:r>
            <a:rPr lang="hr-HR" dirty="0" smtClean="0"/>
            <a:t>5. SUVREMENI DISTRIBUCIJSKI KANALI</a:t>
          </a:r>
          <a:endParaRPr lang="hr-HR" dirty="0"/>
        </a:p>
      </dgm:t>
    </dgm:pt>
    <dgm:pt modelId="{510A8DD6-14EC-469C-90D2-F0204DBC00A9}" type="parTrans" cxnId="{17A5872A-D8DF-40A2-82D2-63565E68632B}">
      <dgm:prSet/>
      <dgm:spPr/>
    </dgm:pt>
    <dgm:pt modelId="{1C90CE48-E847-4DBC-86CC-D46CF712626D}" type="sibTrans" cxnId="{17A5872A-D8DF-40A2-82D2-63565E68632B}">
      <dgm:prSet/>
      <dgm:spPr/>
    </dgm:pt>
    <dgm:pt modelId="{DFBCFB6F-E15B-4403-9B36-63453060FD51}" type="pres">
      <dgm:prSet presAssocID="{46864BF6-C3B4-4E88-8ED7-A7D58DB47D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C614A519-6F29-4144-BA59-FDB72EFA07AD}" type="pres">
      <dgm:prSet presAssocID="{46864BF6-C3B4-4E88-8ED7-A7D58DB47D4A}" presName="Name1" presStyleCnt="0"/>
      <dgm:spPr/>
    </dgm:pt>
    <dgm:pt modelId="{F2983D11-7574-45C1-A5A5-2EF61222D822}" type="pres">
      <dgm:prSet presAssocID="{46864BF6-C3B4-4E88-8ED7-A7D58DB47D4A}" presName="cycle" presStyleCnt="0"/>
      <dgm:spPr/>
    </dgm:pt>
    <dgm:pt modelId="{66ED6429-6030-47A3-A3C8-07EC2C105A1B}" type="pres">
      <dgm:prSet presAssocID="{46864BF6-C3B4-4E88-8ED7-A7D58DB47D4A}" presName="srcNode" presStyleLbl="node1" presStyleIdx="0" presStyleCnt="6"/>
      <dgm:spPr/>
    </dgm:pt>
    <dgm:pt modelId="{18CCCA23-5680-485C-AAF8-8826A389E1DA}" type="pres">
      <dgm:prSet presAssocID="{46864BF6-C3B4-4E88-8ED7-A7D58DB47D4A}" presName="conn" presStyleLbl="parChTrans1D2" presStyleIdx="0" presStyleCnt="1"/>
      <dgm:spPr/>
      <dgm:t>
        <a:bodyPr/>
        <a:lstStyle/>
        <a:p>
          <a:endParaRPr lang="hr-HR"/>
        </a:p>
      </dgm:t>
    </dgm:pt>
    <dgm:pt modelId="{CDBBEF68-AFB2-4E48-B922-7F139D459308}" type="pres">
      <dgm:prSet presAssocID="{46864BF6-C3B4-4E88-8ED7-A7D58DB47D4A}" presName="extraNode" presStyleLbl="node1" presStyleIdx="0" presStyleCnt="6"/>
      <dgm:spPr/>
    </dgm:pt>
    <dgm:pt modelId="{0246CDE8-DEDB-428D-A9D0-C2E27C2C2BE0}" type="pres">
      <dgm:prSet presAssocID="{46864BF6-C3B4-4E88-8ED7-A7D58DB47D4A}" presName="dstNode" presStyleLbl="node1" presStyleIdx="0" presStyleCnt="6"/>
      <dgm:spPr/>
    </dgm:pt>
    <dgm:pt modelId="{FF7B94D0-EAAD-4DDC-BE20-1CBD7F83CA55}" type="pres">
      <dgm:prSet presAssocID="{B77D3692-9F63-4D61-9596-87BACE0B204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47A7DB-37BD-432B-8B6C-AD1752848F04}" type="pres">
      <dgm:prSet presAssocID="{B77D3692-9F63-4D61-9596-87BACE0B2047}" presName="accent_1" presStyleCnt="0"/>
      <dgm:spPr/>
    </dgm:pt>
    <dgm:pt modelId="{8BF6FB4D-092C-4DB2-B4B0-573BCDCCA393}" type="pres">
      <dgm:prSet presAssocID="{B77D3692-9F63-4D61-9596-87BACE0B2047}" presName="accentRepeatNode" presStyleLbl="solidFgAcc1" presStyleIdx="0" presStyleCnt="6"/>
      <dgm:spPr/>
    </dgm:pt>
    <dgm:pt modelId="{65B79D9B-FC1D-4893-A268-21A894C319B5}" type="pres">
      <dgm:prSet presAssocID="{5F18D47A-9F7C-4BC4-8117-B15EDCDF6CA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E9A009-99DE-425F-A576-6336C9602B2D}" type="pres">
      <dgm:prSet presAssocID="{5F18D47A-9F7C-4BC4-8117-B15EDCDF6CA4}" presName="accent_2" presStyleCnt="0"/>
      <dgm:spPr/>
    </dgm:pt>
    <dgm:pt modelId="{57B68C68-5B26-44EB-895F-FD2B2CBBD7E1}" type="pres">
      <dgm:prSet presAssocID="{5F18D47A-9F7C-4BC4-8117-B15EDCDF6CA4}" presName="accentRepeatNode" presStyleLbl="solidFgAcc1" presStyleIdx="1" presStyleCnt="6"/>
      <dgm:spPr/>
    </dgm:pt>
    <dgm:pt modelId="{30E3630B-C155-4608-AFCA-4AD38D62BA20}" type="pres">
      <dgm:prSet presAssocID="{AB03CB7E-6FC3-499B-A69A-0DB9314BA7C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94D0AF-D110-4479-A3C7-C6590A72ECE6}" type="pres">
      <dgm:prSet presAssocID="{AB03CB7E-6FC3-499B-A69A-0DB9314BA7C5}" presName="accent_3" presStyleCnt="0"/>
      <dgm:spPr/>
    </dgm:pt>
    <dgm:pt modelId="{C5201E0A-7991-4CB3-97C9-0833AAEB17DB}" type="pres">
      <dgm:prSet presAssocID="{AB03CB7E-6FC3-499B-A69A-0DB9314BA7C5}" presName="accentRepeatNode" presStyleLbl="solidFgAcc1" presStyleIdx="2" presStyleCnt="6"/>
      <dgm:spPr/>
      <dgm:t>
        <a:bodyPr/>
        <a:lstStyle/>
        <a:p>
          <a:endParaRPr lang="hr-HR"/>
        </a:p>
      </dgm:t>
    </dgm:pt>
    <dgm:pt modelId="{6C5F874F-01BD-4349-AF5A-8413505CD5B1}" type="pres">
      <dgm:prSet presAssocID="{7A4F9853-C1F3-405F-BB92-BEE514474AB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840339-6423-4B28-951C-3BBBC589C7ED}" type="pres">
      <dgm:prSet presAssocID="{7A4F9853-C1F3-405F-BB92-BEE514474AB9}" presName="accent_4" presStyleCnt="0"/>
      <dgm:spPr/>
    </dgm:pt>
    <dgm:pt modelId="{565EDB65-4784-4D85-B6FE-0AAB1D7702FD}" type="pres">
      <dgm:prSet presAssocID="{7A4F9853-C1F3-405F-BB92-BEE514474AB9}" presName="accentRepeatNode" presStyleLbl="solidFgAcc1" presStyleIdx="3" presStyleCnt="6"/>
      <dgm:spPr/>
    </dgm:pt>
    <dgm:pt modelId="{098C5927-F963-48D4-9DEE-24AF60E447AE}" type="pres">
      <dgm:prSet presAssocID="{0B790B68-B285-44DB-97D1-D2CB35E82E0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31A907-0FDE-4756-9B98-351BDB4CE954}" type="pres">
      <dgm:prSet presAssocID="{0B790B68-B285-44DB-97D1-D2CB35E82E04}" presName="accent_5" presStyleCnt="0"/>
      <dgm:spPr/>
    </dgm:pt>
    <dgm:pt modelId="{8A318458-8181-47C7-A943-EE22255FEE2F}" type="pres">
      <dgm:prSet presAssocID="{0B790B68-B285-44DB-97D1-D2CB35E82E04}" presName="accentRepeatNode" presStyleLbl="solidFgAcc1" presStyleIdx="4" presStyleCnt="6"/>
      <dgm:spPr/>
    </dgm:pt>
    <dgm:pt modelId="{6953B49F-B1D5-4AAB-8B57-F7605723C042}" type="pres">
      <dgm:prSet presAssocID="{A05F3D81-BCC4-4D47-9C56-5AD6DA5E97E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7A06A6-F831-45F2-80BA-3123BD09B86C}" type="pres">
      <dgm:prSet presAssocID="{A05F3D81-BCC4-4D47-9C56-5AD6DA5E97E4}" presName="accent_6" presStyleCnt="0"/>
      <dgm:spPr/>
    </dgm:pt>
    <dgm:pt modelId="{E4F2C5D9-DAC5-41ED-AA38-62060A82F2CF}" type="pres">
      <dgm:prSet presAssocID="{A05F3D81-BCC4-4D47-9C56-5AD6DA5E97E4}" presName="accentRepeatNode" presStyleLbl="solidFgAcc1" presStyleIdx="5" presStyleCnt="6"/>
      <dgm:spPr/>
    </dgm:pt>
  </dgm:ptLst>
  <dgm:cxnLst>
    <dgm:cxn modelId="{017685C3-80F3-4E3D-A9C7-226FCE6B017C}" srcId="{46864BF6-C3B4-4E88-8ED7-A7D58DB47D4A}" destId="{7A4F9853-C1F3-405F-BB92-BEE514474AB9}" srcOrd="3" destOrd="0" parTransId="{C1438E43-E524-4A53-A267-9378AB6212D2}" sibTransId="{21D62A35-C4AA-4BB9-BDDD-6FB095EF7044}"/>
    <dgm:cxn modelId="{347B1469-D1BA-46CB-B594-5A94CBDDDAE4}" type="presOf" srcId="{0B790B68-B285-44DB-97D1-D2CB35E82E04}" destId="{098C5927-F963-48D4-9DEE-24AF60E447AE}" srcOrd="0" destOrd="0" presId="urn:microsoft.com/office/officeart/2008/layout/VerticalCurvedList"/>
    <dgm:cxn modelId="{965C424B-1075-4120-B66F-C0D5C0DCB227}" type="presOf" srcId="{7A4F9853-C1F3-405F-BB92-BEE514474AB9}" destId="{6C5F874F-01BD-4349-AF5A-8413505CD5B1}" srcOrd="0" destOrd="0" presId="urn:microsoft.com/office/officeart/2008/layout/VerticalCurvedList"/>
    <dgm:cxn modelId="{949F47C0-BDE5-4915-AB1B-CF002FE48AD7}" type="presOf" srcId="{AB03CB7E-6FC3-499B-A69A-0DB9314BA7C5}" destId="{30E3630B-C155-4608-AFCA-4AD38D62BA20}" srcOrd="0" destOrd="0" presId="urn:microsoft.com/office/officeart/2008/layout/VerticalCurvedList"/>
    <dgm:cxn modelId="{B5BB3A45-7864-4DC9-AA5E-B8A4D168BAB7}" type="presOf" srcId="{A8D0E4F1-BB44-4729-BE1D-8F10FC3C9BB1}" destId="{18CCCA23-5680-485C-AAF8-8826A389E1DA}" srcOrd="0" destOrd="0" presId="urn:microsoft.com/office/officeart/2008/layout/VerticalCurvedList"/>
    <dgm:cxn modelId="{74D294F0-EF57-41E2-AF2C-D74BEC5B278B}" type="presOf" srcId="{A05F3D81-BCC4-4D47-9C56-5AD6DA5E97E4}" destId="{6953B49F-B1D5-4AAB-8B57-F7605723C042}" srcOrd="0" destOrd="0" presId="urn:microsoft.com/office/officeart/2008/layout/VerticalCurvedList"/>
    <dgm:cxn modelId="{62472F95-5CF1-40C8-B5B6-878CDFFE62C3}" type="presOf" srcId="{46864BF6-C3B4-4E88-8ED7-A7D58DB47D4A}" destId="{DFBCFB6F-E15B-4403-9B36-63453060FD51}" srcOrd="0" destOrd="0" presId="urn:microsoft.com/office/officeart/2008/layout/VerticalCurvedList"/>
    <dgm:cxn modelId="{CCA8FEFA-4433-4BA7-8017-AE2BCF96237D}" type="presOf" srcId="{B77D3692-9F63-4D61-9596-87BACE0B2047}" destId="{FF7B94D0-EAAD-4DDC-BE20-1CBD7F83CA55}" srcOrd="0" destOrd="0" presId="urn:microsoft.com/office/officeart/2008/layout/VerticalCurvedList"/>
    <dgm:cxn modelId="{CED0B55B-D6CC-4218-B2B3-656979E529AA}" srcId="{46864BF6-C3B4-4E88-8ED7-A7D58DB47D4A}" destId="{AB03CB7E-6FC3-499B-A69A-0DB9314BA7C5}" srcOrd="2" destOrd="0" parTransId="{9DEA17EB-6A70-4779-9112-A03F9E57F1DF}" sibTransId="{BDB5548A-3C34-4466-86A5-3C1A17FA5A48}"/>
    <dgm:cxn modelId="{C1E143CF-A3A5-403C-A2E0-0F25A1E8F6E1}" srcId="{46864BF6-C3B4-4E88-8ED7-A7D58DB47D4A}" destId="{B77D3692-9F63-4D61-9596-87BACE0B2047}" srcOrd="0" destOrd="0" parTransId="{48192924-1B6E-479C-8D52-328A99EC2183}" sibTransId="{A8D0E4F1-BB44-4729-BE1D-8F10FC3C9BB1}"/>
    <dgm:cxn modelId="{17A5872A-D8DF-40A2-82D2-63565E68632B}" srcId="{46864BF6-C3B4-4E88-8ED7-A7D58DB47D4A}" destId="{A05F3D81-BCC4-4D47-9C56-5AD6DA5E97E4}" srcOrd="5" destOrd="0" parTransId="{510A8DD6-14EC-469C-90D2-F0204DBC00A9}" sibTransId="{1C90CE48-E847-4DBC-86CC-D46CF712626D}"/>
    <dgm:cxn modelId="{EB474B91-DBEB-45D6-94A4-9A0435533DB6}" srcId="{46864BF6-C3B4-4E88-8ED7-A7D58DB47D4A}" destId="{0B790B68-B285-44DB-97D1-D2CB35E82E04}" srcOrd="4" destOrd="0" parTransId="{BD20ABB0-ACEC-4267-AC4B-A747BF273809}" sibTransId="{563B49CC-94EC-4D12-8C69-C41899683EF6}"/>
    <dgm:cxn modelId="{8BA74817-16CC-446D-AA6F-104ED20511EB}" srcId="{46864BF6-C3B4-4E88-8ED7-A7D58DB47D4A}" destId="{5F18D47A-9F7C-4BC4-8117-B15EDCDF6CA4}" srcOrd="1" destOrd="0" parTransId="{58757D05-4B4E-43BF-9AAD-6F207BD83BE7}" sibTransId="{4F81EE4E-D602-4B41-9515-0FEAE2B7C393}"/>
    <dgm:cxn modelId="{C8822C03-7C2F-4A1C-A2D7-77084489CFC6}" type="presOf" srcId="{5F18D47A-9F7C-4BC4-8117-B15EDCDF6CA4}" destId="{65B79D9B-FC1D-4893-A268-21A894C319B5}" srcOrd="0" destOrd="0" presId="urn:microsoft.com/office/officeart/2008/layout/VerticalCurvedList"/>
    <dgm:cxn modelId="{1CBFFE89-992D-42F7-AC15-7E04F2EB3154}" type="presParOf" srcId="{DFBCFB6F-E15B-4403-9B36-63453060FD51}" destId="{C614A519-6F29-4144-BA59-FDB72EFA07AD}" srcOrd="0" destOrd="0" presId="urn:microsoft.com/office/officeart/2008/layout/VerticalCurvedList"/>
    <dgm:cxn modelId="{59424EFF-478C-414B-B9F2-035AB5BCA6D7}" type="presParOf" srcId="{C614A519-6F29-4144-BA59-FDB72EFA07AD}" destId="{F2983D11-7574-45C1-A5A5-2EF61222D822}" srcOrd="0" destOrd="0" presId="urn:microsoft.com/office/officeart/2008/layout/VerticalCurvedList"/>
    <dgm:cxn modelId="{57DE4F09-7BCE-4D28-BC9F-6234E09B3504}" type="presParOf" srcId="{F2983D11-7574-45C1-A5A5-2EF61222D822}" destId="{66ED6429-6030-47A3-A3C8-07EC2C105A1B}" srcOrd="0" destOrd="0" presId="urn:microsoft.com/office/officeart/2008/layout/VerticalCurvedList"/>
    <dgm:cxn modelId="{294267A9-510E-44F7-95CB-1474E4195544}" type="presParOf" srcId="{F2983D11-7574-45C1-A5A5-2EF61222D822}" destId="{18CCCA23-5680-485C-AAF8-8826A389E1DA}" srcOrd="1" destOrd="0" presId="urn:microsoft.com/office/officeart/2008/layout/VerticalCurvedList"/>
    <dgm:cxn modelId="{DE2C44BB-F4D9-4582-99B3-2D71A79AEA95}" type="presParOf" srcId="{F2983D11-7574-45C1-A5A5-2EF61222D822}" destId="{CDBBEF68-AFB2-4E48-B922-7F139D459308}" srcOrd="2" destOrd="0" presId="urn:microsoft.com/office/officeart/2008/layout/VerticalCurvedList"/>
    <dgm:cxn modelId="{D7C2411B-2B3D-4CD5-AD76-27E068742D8D}" type="presParOf" srcId="{F2983D11-7574-45C1-A5A5-2EF61222D822}" destId="{0246CDE8-DEDB-428D-A9D0-C2E27C2C2BE0}" srcOrd="3" destOrd="0" presId="urn:microsoft.com/office/officeart/2008/layout/VerticalCurvedList"/>
    <dgm:cxn modelId="{8075504D-F29A-4925-9B1E-D3513600E5BA}" type="presParOf" srcId="{C614A519-6F29-4144-BA59-FDB72EFA07AD}" destId="{FF7B94D0-EAAD-4DDC-BE20-1CBD7F83CA55}" srcOrd="1" destOrd="0" presId="urn:microsoft.com/office/officeart/2008/layout/VerticalCurvedList"/>
    <dgm:cxn modelId="{1E1C9A66-541D-4D0D-B190-0737924F8EDF}" type="presParOf" srcId="{C614A519-6F29-4144-BA59-FDB72EFA07AD}" destId="{BE47A7DB-37BD-432B-8B6C-AD1752848F04}" srcOrd="2" destOrd="0" presId="urn:microsoft.com/office/officeart/2008/layout/VerticalCurvedList"/>
    <dgm:cxn modelId="{F9008AA4-A41D-4F59-8A10-2539124F76C7}" type="presParOf" srcId="{BE47A7DB-37BD-432B-8B6C-AD1752848F04}" destId="{8BF6FB4D-092C-4DB2-B4B0-573BCDCCA393}" srcOrd="0" destOrd="0" presId="urn:microsoft.com/office/officeart/2008/layout/VerticalCurvedList"/>
    <dgm:cxn modelId="{0C486B0B-7EE4-4855-97D1-705D133D5390}" type="presParOf" srcId="{C614A519-6F29-4144-BA59-FDB72EFA07AD}" destId="{65B79D9B-FC1D-4893-A268-21A894C319B5}" srcOrd="3" destOrd="0" presId="urn:microsoft.com/office/officeart/2008/layout/VerticalCurvedList"/>
    <dgm:cxn modelId="{2A16A9C1-7FDE-4030-8F88-FF1CF95FBFB6}" type="presParOf" srcId="{C614A519-6F29-4144-BA59-FDB72EFA07AD}" destId="{00E9A009-99DE-425F-A576-6336C9602B2D}" srcOrd="4" destOrd="0" presId="urn:microsoft.com/office/officeart/2008/layout/VerticalCurvedList"/>
    <dgm:cxn modelId="{87BFCC83-1EE1-4BEA-AE37-93F99651C47D}" type="presParOf" srcId="{00E9A009-99DE-425F-A576-6336C9602B2D}" destId="{57B68C68-5B26-44EB-895F-FD2B2CBBD7E1}" srcOrd="0" destOrd="0" presId="urn:microsoft.com/office/officeart/2008/layout/VerticalCurvedList"/>
    <dgm:cxn modelId="{10656BF4-CB97-4456-B4AE-A01C87942039}" type="presParOf" srcId="{C614A519-6F29-4144-BA59-FDB72EFA07AD}" destId="{30E3630B-C155-4608-AFCA-4AD38D62BA20}" srcOrd="5" destOrd="0" presId="urn:microsoft.com/office/officeart/2008/layout/VerticalCurvedList"/>
    <dgm:cxn modelId="{DC28BD60-CF42-4E9F-AD9F-3BF1BF5C34E5}" type="presParOf" srcId="{C614A519-6F29-4144-BA59-FDB72EFA07AD}" destId="{9A94D0AF-D110-4479-A3C7-C6590A72ECE6}" srcOrd="6" destOrd="0" presId="urn:microsoft.com/office/officeart/2008/layout/VerticalCurvedList"/>
    <dgm:cxn modelId="{5E7CC534-DA9C-47C2-8777-CE071EF5761D}" type="presParOf" srcId="{9A94D0AF-D110-4479-A3C7-C6590A72ECE6}" destId="{C5201E0A-7991-4CB3-97C9-0833AAEB17DB}" srcOrd="0" destOrd="0" presId="urn:microsoft.com/office/officeart/2008/layout/VerticalCurvedList"/>
    <dgm:cxn modelId="{FAAC8319-A23A-434C-BA37-EAF830F60B27}" type="presParOf" srcId="{C614A519-6F29-4144-BA59-FDB72EFA07AD}" destId="{6C5F874F-01BD-4349-AF5A-8413505CD5B1}" srcOrd="7" destOrd="0" presId="urn:microsoft.com/office/officeart/2008/layout/VerticalCurvedList"/>
    <dgm:cxn modelId="{1284D8C3-4413-4DB8-AF34-BEE244BB5449}" type="presParOf" srcId="{C614A519-6F29-4144-BA59-FDB72EFA07AD}" destId="{61840339-6423-4B28-951C-3BBBC589C7ED}" srcOrd="8" destOrd="0" presId="urn:microsoft.com/office/officeart/2008/layout/VerticalCurvedList"/>
    <dgm:cxn modelId="{33F51DE3-AB1F-4C5C-B630-0BD386B5B973}" type="presParOf" srcId="{61840339-6423-4B28-951C-3BBBC589C7ED}" destId="{565EDB65-4784-4D85-B6FE-0AAB1D7702FD}" srcOrd="0" destOrd="0" presId="urn:microsoft.com/office/officeart/2008/layout/VerticalCurvedList"/>
    <dgm:cxn modelId="{5DEF2A0D-2CA6-47B2-8C80-C33366DB5FEE}" type="presParOf" srcId="{C614A519-6F29-4144-BA59-FDB72EFA07AD}" destId="{098C5927-F963-48D4-9DEE-24AF60E447AE}" srcOrd="9" destOrd="0" presId="urn:microsoft.com/office/officeart/2008/layout/VerticalCurvedList"/>
    <dgm:cxn modelId="{1B557D8E-9524-4389-B213-511BD9E2D02B}" type="presParOf" srcId="{C614A519-6F29-4144-BA59-FDB72EFA07AD}" destId="{3031A907-0FDE-4756-9B98-351BDB4CE954}" srcOrd="10" destOrd="0" presId="urn:microsoft.com/office/officeart/2008/layout/VerticalCurvedList"/>
    <dgm:cxn modelId="{1DFA01B2-13D4-40C9-9DEB-5F15D630DBC1}" type="presParOf" srcId="{3031A907-0FDE-4756-9B98-351BDB4CE954}" destId="{8A318458-8181-47C7-A943-EE22255FEE2F}" srcOrd="0" destOrd="0" presId="urn:microsoft.com/office/officeart/2008/layout/VerticalCurvedList"/>
    <dgm:cxn modelId="{F89264E6-DE24-44B4-804F-EB32DABBE834}" type="presParOf" srcId="{C614A519-6F29-4144-BA59-FDB72EFA07AD}" destId="{6953B49F-B1D5-4AAB-8B57-F7605723C042}" srcOrd="11" destOrd="0" presId="urn:microsoft.com/office/officeart/2008/layout/VerticalCurvedList"/>
    <dgm:cxn modelId="{12B87BC8-1C64-417D-A4EA-AA0480F945AE}" type="presParOf" srcId="{C614A519-6F29-4144-BA59-FDB72EFA07AD}" destId="{167A06A6-F831-45F2-80BA-3123BD09B86C}" srcOrd="12" destOrd="0" presId="urn:microsoft.com/office/officeart/2008/layout/VerticalCurvedList"/>
    <dgm:cxn modelId="{77DE27AA-0AC9-4829-8AE2-B0E6E6577C24}" type="presParOf" srcId="{167A06A6-F831-45F2-80BA-3123BD09B86C}" destId="{E4F2C5D9-DAC5-41ED-AA38-62060A82F2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58EE4-D63B-4BFE-B349-382EC50E7A50}" type="doc">
      <dgm:prSet loTypeId="urn:microsoft.com/office/officeart/2005/8/layout/chart3" loCatId="cycle" qsTypeId="urn:microsoft.com/office/officeart/2005/8/quickstyle/simple3" qsCatId="simple" csTypeId="urn:microsoft.com/office/officeart/2005/8/colors/accent1_5" csCatId="accent1" phldr="1"/>
      <dgm:spPr/>
    </dgm:pt>
    <dgm:pt modelId="{7068B53F-073B-4D10-A5BB-E19472ABEDDA}">
      <dgm:prSet phldrT="[Text]"/>
      <dgm:spPr/>
      <dgm:t>
        <a:bodyPr/>
        <a:lstStyle/>
        <a:p>
          <a:r>
            <a:rPr lang="hr-HR" dirty="0" smtClean="0"/>
            <a:t>CIJENA</a:t>
          </a:r>
          <a:endParaRPr lang="hr-HR" dirty="0"/>
        </a:p>
      </dgm:t>
    </dgm:pt>
    <dgm:pt modelId="{8710891E-37AB-4CAB-8888-BB0122CB6EC4}" type="parTrans" cxnId="{8FFA69A6-C184-4C3B-AFF4-84F983CB0125}">
      <dgm:prSet/>
      <dgm:spPr/>
      <dgm:t>
        <a:bodyPr/>
        <a:lstStyle/>
        <a:p>
          <a:endParaRPr lang="hr-HR"/>
        </a:p>
      </dgm:t>
    </dgm:pt>
    <dgm:pt modelId="{1074121E-6586-407C-B981-B6CE168B250A}" type="sibTrans" cxnId="{8FFA69A6-C184-4C3B-AFF4-84F983CB0125}">
      <dgm:prSet/>
      <dgm:spPr/>
      <dgm:t>
        <a:bodyPr/>
        <a:lstStyle/>
        <a:p>
          <a:endParaRPr lang="hr-HR"/>
        </a:p>
      </dgm:t>
    </dgm:pt>
    <dgm:pt modelId="{E81A05FD-42C9-4501-8A10-C231A2DAB39F}">
      <dgm:prSet phldrT="[Text]"/>
      <dgm:spPr/>
      <dgm:t>
        <a:bodyPr/>
        <a:lstStyle/>
        <a:p>
          <a:r>
            <a:rPr lang="hr-HR" dirty="0" smtClean="0"/>
            <a:t>DISTRIBUCIJA</a:t>
          </a:r>
          <a:endParaRPr lang="hr-HR" dirty="0"/>
        </a:p>
      </dgm:t>
    </dgm:pt>
    <dgm:pt modelId="{92A10BE9-6967-4B8E-9C68-42C42CB1ED3B}" type="parTrans" cxnId="{CDA8D10F-29AF-4286-A5FE-149529A1D948}">
      <dgm:prSet/>
      <dgm:spPr/>
      <dgm:t>
        <a:bodyPr/>
        <a:lstStyle/>
        <a:p>
          <a:endParaRPr lang="hr-HR"/>
        </a:p>
      </dgm:t>
    </dgm:pt>
    <dgm:pt modelId="{04C15012-38F4-4487-965A-D98DB7D4119F}" type="sibTrans" cxnId="{CDA8D10F-29AF-4286-A5FE-149529A1D948}">
      <dgm:prSet/>
      <dgm:spPr/>
      <dgm:t>
        <a:bodyPr/>
        <a:lstStyle/>
        <a:p>
          <a:endParaRPr lang="hr-HR"/>
        </a:p>
      </dgm:t>
    </dgm:pt>
    <dgm:pt modelId="{9A9163BA-DF46-47E0-8D0F-3A5955E4F449}">
      <dgm:prSet phldrT="[Text]"/>
      <dgm:spPr/>
      <dgm:t>
        <a:bodyPr/>
        <a:lstStyle/>
        <a:p>
          <a:r>
            <a:rPr lang="hr-HR" dirty="0" smtClean="0"/>
            <a:t>PROMOCIJA</a:t>
          </a:r>
          <a:endParaRPr lang="hr-HR" dirty="0"/>
        </a:p>
      </dgm:t>
    </dgm:pt>
    <dgm:pt modelId="{3059F6EC-DC6D-425F-9B36-E4D5CCEF9EDE}" type="parTrans" cxnId="{C0F8B511-A698-467C-B592-E853480DA0C2}">
      <dgm:prSet/>
      <dgm:spPr/>
      <dgm:t>
        <a:bodyPr/>
        <a:lstStyle/>
        <a:p>
          <a:endParaRPr lang="hr-HR"/>
        </a:p>
      </dgm:t>
    </dgm:pt>
    <dgm:pt modelId="{7C670710-0294-4005-B6EF-99CAF52D0A14}" type="sibTrans" cxnId="{C0F8B511-A698-467C-B592-E853480DA0C2}">
      <dgm:prSet/>
      <dgm:spPr/>
      <dgm:t>
        <a:bodyPr/>
        <a:lstStyle/>
        <a:p>
          <a:endParaRPr lang="hr-HR"/>
        </a:p>
      </dgm:t>
    </dgm:pt>
    <dgm:pt modelId="{C616F585-2B68-403E-86B1-4F7FE0D05501}">
      <dgm:prSet phldrT="[Text]"/>
      <dgm:spPr/>
      <dgm:t>
        <a:bodyPr/>
        <a:lstStyle/>
        <a:p>
          <a:r>
            <a:rPr lang="hr-HR" dirty="0" smtClean="0"/>
            <a:t>PROIZVOD</a:t>
          </a:r>
          <a:endParaRPr lang="hr-HR" dirty="0"/>
        </a:p>
      </dgm:t>
    </dgm:pt>
    <dgm:pt modelId="{ECDAD7F3-82F2-4B59-BE3F-00491538730A}" type="parTrans" cxnId="{9BE0DADD-19CB-4017-AA11-712A1B6DD2C1}">
      <dgm:prSet/>
      <dgm:spPr/>
      <dgm:t>
        <a:bodyPr/>
        <a:lstStyle/>
        <a:p>
          <a:endParaRPr lang="hr-HR"/>
        </a:p>
      </dgm:t>
    </dgm:pt>
    <dgm:pt modelId="{5A080DF7-0DAB-4753-860F-D9FEA32B10F9}" type="sibTrans" cxnId="{9BE0DADD-19CB-4017-AA11-712A1B6DD2C1}">
      <dgm:prSet/>
      <dgm:spPr/>
      <dgm:t>
        <a:bodyPr/>
        <a:lstStyle/>
        <a:p>
          <a:endParaRPr lang="hr-HR"/>
        </a:p>
      </dgm:t>
    </dgm:pt>
    <dgm:pt modelId="{48C902D2-FA88-4F44-89EA-EBB3B9986AF8}" type="pres">
      <dgm:prSet presAssocID="{7D658EE4-D63B-4BFE-B349-382EC50E7A50}" presName="compositeShape" presStyleCnt="0">
        <dgm:presLayoutVars>
          <dgm:chMax val="7"/>
          <dgm:dir/>
          <dgm:resizeHandles val="exact"/>
        </dgm:presLayoutVars>
      </dgm:prSet>
      <dgm:spPr/>
    </dgm:pt>
    <dgm:pt modelId="{2CB74382-5A43-47AE-BF71-4779004061E0}" type="pres">
      <dgm:prSet presAssocID="{7D658EE4-D63B-4BFE-B349-382EC50E7A50}" presName="wedge1" presStyleLbl="node1" presStyleIdx="0" presStyleCnt="4" custLinFactNeighborX="-4841" custLinFactNeighborY="3127"/>
      <dgm:spPr/>
      <dgm:t>
        <a:bodyPr/>
        <a:lstStyle/>
        <a:p>
          <a:endParaRPr lang="hr-HR"/>
        </a:p>
      </dgm:t>
    </dgm:pt>
    <dgm:pt modelId="{F3682199-C5D5-4F0B-8CF8-D5C1669BBF54}" type="pres">
      <dgm:prSet presAssocID="{7D658EE4-D63B-4BFE-B349-382EC50E7A5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941C8B-7889-4797-B86F-052BA72AE067}" type="pres">
      <dgm:prSet presAssocID="{7D658EE4-D63B-4BFE-B349-382EC50E7A50}" presName="wedge2" presStyleLbl="node1" presStyleIdx="1" presStyleCnt="4" custLinFactNeighborX="7811" custLinFactNeighborY="7815"/>
      <dgm:spPr/>
      <dgm:t>
        <a:bodyPr/>
        <a:lstStyle/>
        <a:p>
          <a:endParaRPr lang="hr-HR"/>
        </a:p>
      </dgm:t>
    </dgm:pt>
    <dgm:pt modelId="{74BC6B09-F99D-49E0-BAF9-5B60840C4171}" type="pres">
      <dgm:prSet presAssocID="{7D658EE4-D63B-4BFE-B349-382EC50E7A5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37F0D4-49EC-4014-84A0-C91A3E8F0B29}" type="pres">
      <dgm:prSet presAssocID="{7D658EE4-D63B-4BFE-B349-382EC50E7A50}" presName="wedge3" presStyleLbl="node1" presStyleIdx="2" presStyleCnt="4" custLinFactNeighborY="-1087"/>
      <dgm:spPr/>
      <dgm:t>
        <a:bodyPr/>
        <a:lstStyle/>
        <a:p>
          <a:endParaRPr lang="hr-HR"/>
        </a:p>
      </dgm:t>
    </dgm:pt>
    <dgm:pt modelId="{687C2E47-3BCE-4FCE-B816-B7C240362FF2}" type="pres">
      <dgm:prSet presAssocID="{7D658EE4-D63B-4BFE-B349-382EC50E7A5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F6A9C4-7CF2-4B55-B85A-E754F287D019}" type="pres">
      <dgm:prSet presAssocID="{7D658EE4-D63B-4BFE-B349-382EC50E7A50}" presName="wedge4" presStyleLbl="node1" presStyleIdx="3" presStyleCnt="4" custLinFactNeighborY="-1087"/>
      <dgm:spPr/>
      <dgm:t>
        <a:bodyPr/>
        <a:lstStyle/>
        <a:p>
          <a:endParaRPr lang="hr-HR"/>
        </a:p>
      </dgm:t>
    </dgm:pt>
    <dgm:pt modelId="{D4453649-82E7-48A5-9FAB-4A6D5375D81E}" type="pres">
      <dgm:prSet presAssocID="{7D658EE4-D63B-4BFE-B349-382EC50E7A5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BE0DADD-19CB-4017-AA11-712A1B6DD2C1}" srcId="{7D658EE4-D63B-4BFE-B349-382EC50E7A50}" destId="{C616F585-2B68-403E-86B1-4F7FE0D05501}" srcOrd="3" destOrd="0" parTransId="{ECDAD7F3-82F2-4B59-BE3F-00491538730A}" sibTransId="{5A080DF7-0DAB-4753-860F-D9FEA32B10F9}"/>
    <dgm:cxn modelId="{CDA8D10F-29AF-4286-A5FE-149529A1D948}" srcId="{7D658EE4-D63B-4BFE-B349-382EC50E7A50}" destId="{E81A05FD-42C9-4501-8A10-C231A2DAB39F}" srcOrd="1" destOrd="0" parTransId="{92A10BE9-6967-4B8E-9C68-42C42CB1ED3B}" sibTransId="{04C15012-38F4-4487-965A-D98DB7D4119F}"/>
    <dgm:cxn modelId="{10816A84-9E08-4426-87B5-FC22C55F6A30}" type="presOf" srcId="{9A9163BA-DF46-47E0-8D0F-3A5955E4F449}" destId="{1737F0D4-49EC-4014-84A0-C91A3E8F0B29}" srcOrd="0" destOrd="0" presId="urn:microsoft.com/office/officeart/2005/8/layout/chart3"/>
    <dgm:cxn modelId="{25756BB4-E2CA-4F23-98DF-71CE3DF5E89E}" type="presOf" srcId="{E81A05FD-42C9-4501-8A10-C231A2DAB39F}" destId="{20941C8B-7889-4797-B86F-052BA72AE067}" srcOrd="0" destOrd="0" presId="urn:microsoft.com/office/officeart/2005/8/layout/chart3"/>
    <dgm:cxn modelId="{18E9DE3B-06C6-4C17-8FE4-F4A436FDDA14}" type="presOf" srcId="{7068B53F-073B-4D10-A5BB-E19472ABEDDA}" destId="{F3682199-C5D5-4F0B-8CF8-D5C1669BBF54}" srcOrd="1" destOrd="0" presId="urn:microsoft.com/office/officeart/2005/8/layout/chart3"/>
    <dgm:cxn modelId="{C0F8B511-A698-467C-B592-E853480DA0C2}" srcId="{7D658EE4-D63B-4BFE-B349-382EC50E7A50}" destId="{9A9163BA-DF46-47E0-8D0F-3A5955E4F449}" srcOrd="2" destOrd="0" parTransId="{3059F6EC-DC6D-425F-9B36-E4D5CCEF9EDE}" sibTransId="{7C670710-0294-4005-B6EF-99CAF52D0A14}"/>
    <dgm:cxn modelId="{86E56347-16BE-4C1F-841F-F2B5A77E1FEC}" type="presOf" srcId="{7068B53F-073B-4D10-A5BB-E19472ABEDDA}" destId="{2CB74382-5A43-47AE-BF71-4779004061E0}" srcOrd="0" destOrd="0" presId="urn:microsoft.com/office/officeart/2005/8/layout/chart3"/>
    <dgm:cxn modelId="{8FFA69A6-C184-4C3B-AFF4-84F983CB0125}" srcId="{7D658EE4-D63B-4BFE-B349-382EC50E7A50}" destId="{7068B53F-073B-4D10-A5BB-E19472ABEDDA}" srcOrd="0" destOrd="0" parTransId="{8710891E-37AB-4CAB-8888-BB0122CB6EC4}" sibTransId="{1074121E-6586-407C-B981-B6CE168B250A}"/>
    <dgm:cxn modelId="{0D176EAE-2B4C-45B2-846E-EA0F759D847F}" type="presOf" srcId="{E81A05FD-42C9-4501-8A10-C231A2DAB39F}" destId="{74BC6B09-F99D-49E0-BAF9-5B60840C4171}" srcOrd="1" destOrd="0" presId="urn:microsoft.com/office/officeart/2005/8/layout/chart3"/>
    <dgm:cxn modelId="{2A2A4881-7663-4367-B47A-0A761AD79C71}" type="presOf" srcId="{C616F585-2B68-403E-86B1-4F7FE0D05501}" destId="{85F6A9C4-7CF2-4B55-B85A-E754F287D019}" srcOrd="0" destOrd="0" presId="urn:microsoft.com/office/officeart/2005/8/layout/chart3"/>
    <dgm:cxn modelId="{36C76558-978B-426A-B85A-040A15013AB9}" type="presOf" srcId="{7D658EE4-D63B-4BFE-B349-382EC50E7A50}" destId="{48C902D2-FA88-4F44-89EA-EBB3B9986AF8}" srcOrd="0" destOrd="0" presId="urn:microsoft.com/office/officeart/2005/8/layout/chart3"/>
    <dgm:cxn modelId="{C24FCFDF-1127-4EEF-99F5-E27CF720AE33}" type="presOf" srcId="{9A9163BA-DF46-47E0-8D0F-3A5955E4F449}" destId="{687C2E47-3BCE-4FCE-B816-B7C240362FF2}" srcOrd="1" destOrd="0" presId="urn:microsoft.com/office/officeart/2005/8/layout/chart3"/>
    <dgm:cxn modelId="{B107C28B-AC5D-4FE4-B643-5BFA58E67ABF}" type="presOf" srcId="{C616F585-2B68-403E-86B1-4F7FE0D05501}" destId="{D4453649-82E7-48A5-9FAB-4A6D5375D81E}" srcOrd="1" destOrd="0" presId="urn:microsoft.com/office/officeart/2005/8/layout/chart3"/>
    <dgm:cxn modelId="{9101CB6C-5B62-4C94-8D27-E2020049B883}" type="presParOf" srcId="{48C902D2-FA88-4F44-89EA-EBB3B9986AF8}" destId="{2CB74382-5A43-47AE-BF71-4779004061E0}" srcOrd="0" destOrd="0" presId="urn:microsoft.com/office/officeart/2005/8/layout/chart3"/>
    <dgm:cxn modelId="{BA8C1807-590E-44C0-9630-D1C7C2B849B4}" type="presParOf" srcId="{48C902D2-FA88-4F44-89EA-EBB3B9986AF8}" destId="{F3682199-C5D5-4F0B-8CF8-D5C1669BBF54}" srcOrd="1" destOrd="0" presId="urn:microsoft.com/office/officeart/2005/8/layout/chart3"/>
    <dgm:cxn modelId="{B71FDBA6-50E8-4994-B345-EC8E180F7A5B}" type="presParOf" srcId="{48C902D2-FA88-4F44-89EA-EBB3B9986AF8}" destId="{20941C8B-7889-4797-B86F-052BA72AE067}" srcOrd="2" destOrd="0" presId="urn:microsoft.com/office/officeart/2005/8/layout/chart3"/>
    <dgm:cxn modelId="{AD571B1C-CED7-4BD9-B52F-94218155DBFC}" type="presParOf" srcId="{48C902D2-FA88-4F44-89EA-EBB3B9986AF8}" destId="{74BC6B09-F99D-49E0-BAF9-5B60840C4171}" srcOrd="3" destOrd="0" presId="urn:microsoft.com/office/officeart/2005/8/layout/chart3"/>
    <dgm:cxn modelId="{F243232E-7542-446E-961B-0385C96AC45C}" type="presParOf" srcId="{48C902D2-FA88-4F44-89EA-EBB3B9986AF8}" destId="{1737F0D4-49EC-4014-84A0-C91A3E8F0B29}" srcOrd="4" destOrd="0" presId="urn:microsoft.com/office/officeart/2005/8/layout/chart3"/>
    <dgm:cxn modelId="{C359E5FD-94A3-4CBF-9B08-6DAFC700384D}" type="presParOf" srcId="{48C902D2-FA88-4F44-89EA-EBB3B9986AF8}" destId="{687C2E47-3BCE-4FCE-B816-B7C240362FF2}" srcOrd="5" destOrd="0" presId="urn:microsoft.com/office/officeart/2005/8/layout/chart3"/>
    <dgm:cxn modelId="{FBC54C25-487C-49A4-8E7F-AFDFD6C70036}" type="presParOf" srcId="{48C902D2-FA88-4F44-89EA-EBB3B9986AF8}" destId="{85F6A9C4-7CF2-4B55-B85A-E754F287D019}" srcOrd="6" destOrd="0" presId="urn:microsoft.com/office/officeart/2005/8/layout/chart3"/>
    <dgm:cxn modelId="{4B07CE81-C7AA-4A4D-A3CB-4BD61493F77B}" type="presParOf" srcId="{48C902D2-FA88-4F44-89EA-EBB3B9986AF8}" destId="{D4453649-82E7-48A5-9FAB-4A6D5375D81E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A0807-6D83-4069-A539-E74B0A9DFB35}" type="doc">
      <dgm:prSet loTypeId="urn:microsoft.com/office/officeart/2005/8/layout/arrow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A857A73-145D-4845-9E33-FA3AE700A047}">
      <dgm:prSet phldrT="[Text]"/>
      <dgm:spPr/>
      <dgm:t>
        <a:bodyPr/>
        <a:lstStyle/>
        <a:p>
          <a:r>
            <a:rPr lang="hr-HR" smtClean="0">
              <a:latin typeface="Calibri" panose="020F0502020204030204" pitchFamily="34" charset="0"/>
              <a:cs typeface="Calibri" panose="020F0502020204030204" pitchFamily="34" charset="0"/>
            </a:rPr>
            <a:t>Distribucija je funkcija koju povezujemo s izborom kanala prodaje i dostave proizvoda od proizvođača do mjesta konačne potrošnje, odnosno potrošača.</a:t>
          </a:r>
          <a:endParaRPr lang="hr-HR" dirty="0"/>
        </a:p>
      </dgm:t>
    </dgm:pt>
    <dgm:pt modelId="{4470955F-057C-41F3-BCDC-52037398C27E}" type="parTrans" cxnId="{4A7BAE26-DC40-4CF2-AC53-031EE8ABB59E}">
      <dgm:prSet/>
      <dgm:spPr/>
      <dgm:t>
        <a:bodyPr/>
        <a:lstStyle/>
        <a:p>
          <a:endParaRPr lang="hr-HR"/>
        </a:p>
      </dgm:t>
    </dgm:pt>
    <dgm:pt modelId="{9869C247-DA57-4B09-A63F-DE12C122411E}" type="sibTrans" cxnId="{4A7BAE26-DC40-4CF2-AC53-031EE8ABB59E}">
      <dgm:prSet/>
      <dgm:spPr/>
      <dgm:t>
        <a:bodyPr/>
        <a:lstStyle/>
        <a:p>
          <a:endParaRPr lang="hr-HR"/>
        </a:p>
      </dgm:t>
    </dgm:pt>
    <dgm:pt modelId="{9E91EF75-DFAD-4F0C-B3E4-E0E6ECFAB28D}">
      <dgm:prSet phldrT="[Text]"/>
      <dgm:spPr/>
      <dgm:t>
        <a:bodyPr/>
        <a:lstStyle/>
        <a:p>
          <a:r>
            <a:rPr lang="hr-HR" dirty="0" smtClean="0"/>
            <a:t>Prodaja je skup aktivnosti kojima se proizvod nudi na tržištu krajnje ili poslovne potrošnje i razmjenjuje za novac s ciljem ostvarenja profita</a:t>
          </a:r>
          <a:endParaRPr lang="hr-HR" dirty="0"/>
        </a:p>
      </dgm:t>
    </dgm:pt>
    <dgm:pt modelId="{66EDAB6B-27A3-4C98-8E79-2B0B063967B5}" type="parTrans" cxnId="{EB52D18B-29EE-4600-9BED-693078E8C306}">
      <dgm:prSet/>
      <dgm:spPr/>
      <dgm:t>
        <a:bodyPr/>
        <a:lstStyle/>
        <a:p>
          <a:endParaRPr lang="hr-HR"/>
        </a:p>
      </dgm:t>
    </dgm:pt>
    <dgm:pt modelId="{69395F87-C4BE-4D32-9703-1BF864BFC5FF}" type="sibTrans" cxnId="{EB52D18B-29EE-4600-9BED-693078E8C306}">
      <dgm:prSet/>
      <dgm:spPr/>
      <dgm:t>
        <a:bodyPr/>
        <a:lstStyle/>
        <a:p>
          <a:endParaRPr lang="hr-HR"/>
        </a:p>
      </dgm:t>
    </dgm:pt>
    <dgm:pt modelId="{7BCB03D1-1EF7-4078-AFE6-A269889302F2}" type="pres">
      <dgm:prSet presAssocID="{330A0807-6D83-4069-A539-E74B0A9DFB3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260B617-AB9E-493A-8C1F-4E0200B6673C}" type="pres">
      <dgm:prSet presAssocID="{330A0807-6D83-4069-A539-E74B0A9DFB35}" presName="ribbon" presStyleLbl="node1" presStyleIdx="0" presStyleCnt="1"/>
      <dgm:spPr/>
    </dgm:pt>
    <dgm:pt modelId="{A524B88A-FBE3-494A-B291-EB269BC0538A}" type="pres">
      <dgm:prSet presAssocID="{330A0807-6D83-4069-A539-E74B0A9DFB3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3EE0E2-7BFD-48EC-B48D-C93CD1456ACD}" type="pres">
      <dgm:prSet presAssocID="{330A0807-6D83-4069-A539-E74B0A9DFB3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53F7062-FC8A-488E-A60A-C5FFE8865352}" type="presOf" srcId="{330A0807-6D83-4069-A539-E74B0A9DFB35}" destId="{7BCB03D1-1EF7-4078-AFE6-A269889302F2}" srcOrd="0" destOrd="0" presId="urn:microsoft.com/office/officeart/2005/8/layout/arrow6"/>
    <dgm:cxn modelId="{EB52D18B-29EE-4600-9BED-693078E8C306}" srcId="{330A0807-6D83-4069-A539-E74B0A9DFB35}" destId="{9E91EF75-DFAD-4F0C-B3E4-E0E6ECFAB28D}" srcOrd="1" destOrd="0" parTransId="{66EDAB6B-27A3-4C98-8E79-2B0B063967B5}" sibTransId="{69395F87-C4BE-4D32-9703-1BF864BFC5FF}"/>
    <dgm:cxn modelId="{0D76C349-60B0-431B-957E-98D0AC151E6F}" type="presOf" srcId="{9E91EF75-DFAD-4F0C-B3E4-E0E6ECFAB28D}" destId="{2A3EE0E2-7BFD-48EC-B48D-C93CD1456ACD}" srcOrd="0" destOrd="0" presId="urn:microsoft.com/office/officeart/2005/8/layout/arrow6"/>
    <dgm:cxn modelId="{4A7BAE26-DC40-4CF2-AC53-031EE8ABB59E}" srcId="{330A0807-6D83-4069-A539-E74B0A9DFB35}" destId="{DA857A73-145D-4845-9E33-FA3AE700A047}" srcOrd="0" destOrd="0" parTransId="{4470955F-057C-41F3-BCDC-52037398C27E}" sibTransId="{9869C247-DA57-4B09-A63F-DE12C122411E}"/>
    <dgm:cxn modelId="{C55D6E9B-8929-4FAD-9AD0-377FA16C7176}" type="presOf" srcId="{DA857A73-145D-4845-9E33-FA3AE700A047}" destId="{A524B88A-FBE3-494A-B291-EB269BC0538A}" srcOrd="0" destOrd="0" presId="urn:microsoft.com/office/officeart/2005/8/layout/arrow6"/>
    <dgm:cxn modelId="{3A322016-A5FF-4E9E-A7F2-99F576C5DE19}" type="presParOf" srcId="{7BCB03D1-1EF7-4078-AFE6-A269889302F2}" destId="{3260B617-AB9E-493A-8C1F-4E0200B6673C}" srcOrd="0" destOrd="0" presId="urn:microsoft.com/office/officeart/2005/8/layout/arrow6"/>
    <dgm:cxn modelId="{AEB65AA2-951C-4E79-8021-2B937BCB9335}" type="presParOf" srcId="{7BCB03D1-1EF7-4078-AFE6-A269889302F2}" destId="{A524B88A-FBE3-494A-B291-EB269BC0538A}" srcOrd="1" destOrd="0" presId="urn:microsoft.com/office/officeart/2005/8/layout/arrow6"/>
    <dgm:cxn modelId="{BFF1AF6E-C07A-40F5-BE99-434347B8B125}" type="presParOf" srcId="{7BCB03D1-1EF7-4078-AFE6-A269889302F2}" destId="{2A3EE0E2-7BFD-48EC-B48D-C93CD1456AC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74094D-1121-4770-B672-3D3555AAD925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BB90FF0-E150-4CB8-B59E-456E67E5D8C6}">
      <dgm:prSet phldrT="[Text]" custT="1"/>
      <dgm:spPr/>
      <dgm:t>
        <a:bodyPr/>
        <a:lstStyle/>
        <a:p>
          <a:r>
            <a:rPr lang="hr-HR" sz="2000" dirty="0" smtClean="0"/>
            <a:t>Prepoznavanje potreba</a:t>
          </a:r>
          <a:endParaRPr lang="hr-HR" sz="2000" dirty="0"/>
        </a:p>
      </dgm:t>
    </dgm:pt>
    <dgm:pt modelId="{477DD052-6EA1-4E65-83BC-4FAA1FDC28DE}" type="parTrans" cxnId="{3327D6FF-87FC-4631-8767-98BC6D7B58C8}">
      <dgm:prSet/>
      <dgm:spPr/>
      <dgm:t>
        <a:bodyPr/>
        <a:lstStyle/>
        <a:p>
          <a:endParaRPr lang="hr-HR" sz="2000"/>
        </a:p>
      </dgm:t>
    </dgm:pt>
    <dgm:pt modelId="{A52E0572-4F12-4DFC-8193-1D1603626B19}" type="sibTrans" cxnId="{3327D6FF-87FC-4631-8767-98BC6D7B58C8}">
      <dgm:prSet custT="1"/>
      <dgm:spPr/>
      <dgm:t>
        <a:bodyPr/>
        <a:lstStyle/>
        <a:p>
          <a:endParaRPr lang="hr-HR" sz="1600"/>
        </a:p>
      </dgm:t>
    </dgm:pt>
    <dgm:pt modelId="{C418F56F-F422-48FF-B148-DBE2EDFEB9BE}">
      <dgm:prSet phldrT="[Text]" custT="1"/>
      <dgm:spPr/>
      <dgm:t>
        <a:bodyPr/>
        <a:lstStyle/>
        <a:p>
          <a:r>
            <a:rPr lang="hr-HR" sz="2000" dirty="0" smtClean="0"/>
            <a:t>Nuđenje proizvoda</a:t>
          </a:r>
          <a:endParaRPr lang="hr-HR" sz="2000" dirty="0"/>
        </a:p>
      </dgm:t>
    </dgm:pt>
    <dgm:pt modelId="{D72BADA0-26BD-499B-9DE0-63C6F55E8F4C}" type="parTrans" cxnId="{8F2828EC-E6AE-4F8F-B459-009070C1CD12}">
      <dgm:prSet/>
      <dgm:spPr/>
      <dgm:t>
        <a:bodyPr/>
        <a:lstStyle/>
        <a:p>
          <a:endParaRPr lang="hr-HR" sz="2000"/>
        </a:p>
      </dgm:t>
    </dgm:pt>
    <dgm:pt modelId="{709BA015-8774-4E53-90E1-E76B6EE7752D}" type="sibTrans" cxnId="{8F2828EC-E6AE-4F8F-B459-009070C1CD12}">
      <dgm:prSet custT="1"/>
      <dgm:spPr/>
      <dgm:t>
        <a:bodyPr/>
        <a:lstStyle/>
        <a:p>
          <a:endParaRPr lang="hr-HR" sz="1600"/>
        </a:p>
      </dgm:t>
    </dgm:pt>
    <dgm:pt modelId="{EB4375C6-4CB1-47A6-826F-48434BDB395A}">
      <dgm:prSet phldrT="[Text]" custT="1"/>
      <dgm:spPr/>
      <dgm:t>
        <a:bodyPr/>
        <a:lstStyle/>
        <a:p>
          <a:r>
            <a:rPr lang="hr-HR" sz="2000" dirty="0" smtClean="0"/>
            <a:t>Pregovaranje </a:t>
          </a:r>
          <a:endParaRPr lang="hr-HR" sz="2000" dirty="0"/>
        </a:p>
      </dgm:t>
    </dgm:pt>
    <dgm:pt modelId="{554F3A8E-BB80-4F30-9468-D951AF511230}" type="parTrans" cxnId="{63B7E73B-6466-4D84-9D71-FC085F74B1FA}">
      <dgm:prSet/>
      <dgm:spPr/>
      <dgm:t>
        <a:bodyPr/>
        <a:lstStyle/>
        <a:p>
          <a:endParaRPr lang="hr-HR" sz="2000"/>
        </a:p>
      </dgm:t>
    </dgm:pt>
    <dgm:pt modelId="{C0AAD559-E03E-4451-95B7-9715DEEF73F7}" type="sibTrans" cxnId="{63B7E73B-6466-4D84-9D71-FC085F74B1FA}">
      <dgm:prSet custT="1"/>
      <dgm:spPr/>
      <dgm:t>
        <a:bodyPr/>
        <a:lstStyle/>
        <a:p>
          <a:endParaRPr lang="hr-HR" sz="1600"/>
        </a:p>
      </dgm:t>
    </dgm:pt>
    <dgm:pt modelId="{64FCD01A-1A07-4696-952C-EDD4E737EB96}">
      <dgm:prSet phldrT="[Text]" custT="1"/>
      <dgm:spPr/>
      <dgm:t>
        <a:bodyPr/>
        <a:lstStyle/>
        <a:p>
          <a:r>
            <a:rPr lang="hr-HR" sz="2000" dirty="0" smtClean="0"/>
            <a:t>Zaključivanje prodaje</a:t>
          </a:r>
          <a:endParaRPr lang="hr-HR" sz="2000" dirty="0"/>
        </a:p>
      </dgm:t>
    </dgm:pt>
    <dgm:pt modelId="{18503FA2-EBAD-4EB1-BD8F-36E13B3CEAA5}" type="parTrans" cxnId="{AA17674B-CD15-4B55-BFE7-412D5FCD1931}">
      <dgm:prSet/>
      <dgm:spPr/>
      <dgm:t>
        <a:bodyPr/>
        <a:lstStyle/>
        <a:p>
          <a:endParaRPr lang="hr-HR" sz="2000"/>
        </a:p>
      </dgm:t>
    </dgm:pt>
    <dgm:pt modelId="{AAC48C0F-390E-4EE3-BE1E-209CC58FC62F}" type="sibTrans" cxnId="{AA17674B-CD15-4B55-BFE7-412D5FCD1931}">
      <dgm:prSet custT="1"/>
      <dgm:spPr/>
      <dgm:t>
        <a:bodyPr/>
        <a:lstStyle/>
        <a:p>
          <a:endParaRPr lang="hr-HR" sz="1600"/>
        </a:p>
      </dgm:t>
    </dgm:pt>
    <dgm:pt modelId="{1E99B354-B512-49CB-8A85-EEEA35747D4A}">
      <dgm:prSet phldrT="[Text]" custT="1"/>
      <dgm:spPr/>
      <dgm:t>
        <a:bodyPr/>
        <a:lstStyle/>
        <a:p>
          <a:r>
            <a:rPr lang="hr-HR" sz="2000" dirty="0" smtClean="0"/>
            <a:t>Isporuka i preuzimanje robe</a:t>
          </a:r>
          <a:endParaRPr lang="hr-HR" sz="2000" dirty="0"/>
        </a:p>
      </dgm:t>
    </dgm:pt>
    <dgm:pt modelId="{ED73DED3-75B1-42D9-BC25-75BE5F01A1B5}" type="parTrans" cxnId="{3F461614-FF7F-4DBF-9ED2-3B4464EBBCB9}">
      <dgm:prSet/>
      <dgm:spPr/>
      <dgm:t>
        <a:bodyPr/>
        <a:lstStyle/>
        <a:p>
          <a:endParaRPr lang="hr-HR" sz="2000"/>
        </a:p>
      </dgm:t>
    </dgm:pt>
    <dgm:pt modelId="{9745F91F-5D00-415F-9DE8-11DDE0E9FED9}" type="sibTrans" cxnId="{3F461614-FF7F-4DBF-9ED2-3B4464EBBCB9}">
      <dgm:prSet custT="1"/>
      <dgm:spPr/>
      <dgm:t>
        <a:bodyPr/>
        <a:lstStyle/>
        <a:p>
          <a:endParaRPr lang="hr-HR" sz="1600"/>
        </a:p>
      </dgm:t>
    </dgm:pt>
    <dgm:pt modelId="{E2EF5011-647C-447C-9567-6241AED1266F}">
      <dgm:prSet phldrT="[Text]" custT="1"/>
      <dgm:spPr/>
      <dgm:t>
        <a:bodyPr/>
        <a:lstStyle/>
        <a:p>
          <a:r>
            <a:rPr lang="hr-HR" sz="2000" dirty="0" smtClean="0"/>
            <a:t>Fakturiranje i naplata</a:t>
          </a:r>
          <a:endParaRPr lang="hr-HR" sz="2000" dirty="0"/>
        </a:p>
      </dgm:t>
    </dgm:pt>
    <dgm:pt modelId="{9E07A017-D82C-49F5-9455-739B4F20CD7E}" type="parTrans" cxnId="{06346350-936B-4559-9FD2-1324B0828F83}">
      <dgm:prSet/>
      <dgm:spPr/>
      <dgm:t>
        <a:bodyPr/>
        <a:lstStyle/>
        <a:p>
          <a:endParaRPr lang="hr-HR" sz="2000"/>
        </a:p>
      </dgm:t>
    </dgm:pt>
    <dgm:pt modelId="{C8CB9F65-7A69-4F01-9E21-359E928A2F9B}" type="sibTrans" cxnId="{06346350-936B-4559-9FD2-1324B0828F83}">
      <dgm:prSet custT="1"/>
      <dgm:spPr/>
      <dgm:t>
        <a:bodyPr/>
        <a:lstStyle/>
        <a:p>
          <a:endParaRPr lang="hr-HR" sz="1600"/>
        </a:p>
      </dgm:t>
    </dgm:pt>
    <dgm:pt modelId="{F40AF30B-4F43-405F-A0C3-1E5F5D3E8F2C}">
      <dgm:prSet phldrT="[Text]" custT="1"/>
      <dgm:spPr/>
      <dgm:t>
        <a:bodyPr/>
        <a:lstStyle/>
        <a:p>
          <a:r>
            <a:rPr lang="hr-HR" sz="2000" dirty="0" smtClean="0"/>
            <a:t>Postprodajne usluge</a:t>
          </a:r>
          <a:endParaRPr lang="hr-HR" sz="2000" dirty="0"/>
        </a:p>
      </dgm:t>
    </dgm:pt>
    <dgm:pt modelId="{0FECDC9A-5589-4575-AF11-4CAFB47CEF96}" type="parTrans" cxnId="{E2026C49-1CA3-4D06-B0F5-05F340CD64FB}">
      <dgm:prSet/>
      <dgm:spPr/>
      <dgm:t>
        <a:bodyPr/>
        <a:lstStyle/>
        <a:p>
          <a:endParaRPr lang="hr-HR" sz="2000"/>
        </a:p>
      </dgm:t>
    </dgm:pt>
    <dgm:pt modelId="{33B8C2A6-89D4-4184-80D0-39825453BE0F}" type="sibTrans" cxnId="{E2026C49-1CA3-4D06-B0F5-05F340CD64FB}">
      <dgm:prSet/>
      <dgm:spPr/>
      <dgm:t>
        <a:bodyPr/>
        <a:lstStyle/>
        <a:p>
          <a:endParaRPr lang="hr-HR" sz="2000"/>
        </a:p>
      </dgm:t>
    </dgm:pt>
    <dgm:pt modelId="{26F523FB-E449-426D-AB2B-EDC07BD7C492}" type="pres">
      <dgm:prSet presAssocID="{E474094D-1121-4770-B672-3D3555AAD9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333D416-8DAE-4365-873E-37F20BBD0449}" type="pres">
      <dgm:prSet presAssocID="{DBB90FF0-E150-4CB8-B59E-456E67E5D8C6}" presName="node" presStyleLbl="node1" presStyleIdx="0" presStyleCnt="7" custScaleX="1164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3FE646-6A1B-4F79-9DC2-6399EAE53E67}" type="pres">
      <dgm:prSet presAssocID="{A52E0572-4F12-4DFC-8193-1D1603626B19}" presName="sibTrans" presStyleLbl="sibTrans2D1" presStyleIdx="0" presStyleCnt="6"/>
      <dgm:spPr/>
      <dgm:t>
        <a:bodyPr/>
        <a:lstStyle/>
        <a:p>
          <a:endParaRPr lang="hr-HR"/>
        </a:p>
      </dgm:t>
    </dgm:pt>
    <dgm:pt modelId="{4926229C-9D99-4CC0-BD1A-2572826494E9}" type="pres">
      <dgm:prSet presAssocID="{A52E0572-4F12-4DFC-8193-1D1603626B19}" presName="connectorText" presStyleLbl="sibTrans2D1" presStyleIdx="0" presStyleCnt="6"/>
      <dgm:spPr/>
      <dgm:t>
        <a:bodyPr/>
        <a:lstStyle/>
        <a:p>
          <a:endParaRPr lang="hr-HR"/>
        </a:p>
      </dgm:t>
    </dgm:pt>
    <dgm:pt modelId="{61BEC18D-6E32-4B51-A8C3-9495658B970D}" type="pres">
      <dgm:prSet presAssocID="{C418F56F-F422-48FF-B148-DBE2EDFEB9B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10FCB4-69A7-4670-9BD4-B053813605A1}" type="pres">
      <dgm:prSet presAssocID="{709BA015-8774-4E53-90E1-E76B6EE7752D}" presName="sibTrans" presStyleLbl="sibTrans2D1" presStyleIdx="1" presStyleCnt="6"/>
      <dgm:spPr/>
      <dgm:t>
        <a:bodyPr/>
        <a:lstStyle/>
        <a:p>
          <a:endParaRPr lang="hr-HR"/>
        </a:p>
      </dgm:t>
    </dgm:pt>
    <dgm:pt modelId="{386C6616-0323-4C64-81AC-B39224150C26}" type="pres">
      <dgm:prSet presAssocID="{709BA015-8774-4E53-90E1-E76B6EE7752D}" presName="connectorText" presStyleLbl="sibTrans2D1" presStyleIdx="1" presStyleCnt="6"/>
      <dgm:spPr/>
      <dgm:t>
        <a:bodyPr/>
        <a:lstStyle/>
        <a:p>
          <a:endParaRPr lang="hr-HR"/>
        </a:p>
      </dgm:t>
    </dgm:pt>
    <dgm:pt modelId="{2BA56E9E-B1C7-4742-A577-77C0529F7EDA}" type="pres">
      <dgm:prSet presAssocID="{EB4375C6-4CB1-47A6-826F-48434BDB395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3C2F2C-E061-4CE6-9E31-FC9BD96EEE62}" type="pres">
      <dgm:prSet presAssocID="{C0AAD559-E03E-4451-95B7-9715DEEF73F7}" presName="sibTrans" presStyleLbl="sibTrans2D1" presStyleIdx="2" presStyleCnt="6"/>
      <dgm:spPr/>
      <dgm:t>
        <a:bodyPr/>
        <a:lstStyle/>
        <a:p>
          <a:endParaRPr lang="hr-HR"/>
        </a:p>
      </dgm:t>
    </dgm:pt>
    <dgm:pt modelId="{E8C106A8-0334-416F-86EB-1384151A4E61}" type="pres">
      <dgm:prSet presAssocID="{C0AAD559-E03E-4451-95B7-9715DEEF73F7}" presName="connectorText" presStyleLbl="sibTrans2D1" presStyleIdx="2" presStyleCnt="6"/>
      <dgm:spPr/>
      <dgm:t>
        <a:bodyPr/>
        <a:lstStyle/>
        <a:p>
          <a:endParaRPr lang="hr-HR"/>
        </a:p>
      </dgm:t>
    </dgm:pt>
    <dgm:pt modelId="{CB42FED1-4ECB-4705-9E21-F3BE0F03B960}" type="pres">
      <dgm:prSet presAssocID="{64FCD01A-1A07-4696-952C-EDD4E737EB9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477BF0-AF07-4756-86F4-C2C4EDE9BD8A}" type="pres">
      <dgm:prSet presAssocID="{AAC48C0F-390E-4EE3-BE1E-209CC58FC62F}" presName="sibTrans" presStyleLbl="sibTrans2D1" presStyleIdx="3" presStyleCnt="6"/>
      <dgm:spPr/>
      <dgm:t>
        <a:bodyPr/>
        <a:lstStyle/>
        <a:p>
          <a:endParaRPr lang="hr-HR"/>
        </a:p>
      </dgm:t>
    </dgm:pt>
    <dgm:pt modelId="{D927AB79-5341-440D-8899-512ABA9961F3}" type="pres">
      <dgm:prSet presAssocID="{AAC48C0F-390E-4EE3-BE1E-209CC58FC62F}" presName="connectorText" presStyleLbl="sibTrans2D1" presStyleIdx="3" presStyleCnt="6"/>
      <dgm:spPr/>
      <dgm:t>
        <a:bodyPr/>
        <a:lstStyle/>
        <a:p>
          <a:endParaRPr lang="hr-HR"/>
        </a:p>
      </dgm:t>
    </dgm:pt>
    <dgm:pt modelId="{103CFB35-32E1-4C61-8F81-D63C492631A9}" type="pres">
      <dgm:prSet presAssocID="{1E99B354-B512-49CB-8A85-EEEA35747D4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EB2171-B031-45FF-86FD-7EC86A700873}" type="pres">
      <dgm:prSet presAssocID="{9745F91F-5D00-415F-9DE8-11DDE0E9FED9}" presName="sibTrans" presStyleLbl="sibTrans2D1" presStyleIdx="4" presStyleCnt="6"/>
      <dgm:spPr/>
      <dgm:t>
        <a:bodyPr/>
        <a:lstStyle/>
        <a:p>
          <a:endParaRPr lang="hr-HR"/>
        </a:p>
      </dgm:t>
    </dgm:pt>
    <dgm:pt modelId="{3FCA2F39-D22F-4475-A74B-D350A2CCE609}" type="pres">
      <dgm:prSet presAssocID="{9745F91F-5D00-415F-9DE8-11DDE0E9FED9}" presName="connectorText" presStyleLbl="sibTrans2D1" presStyleIdx="4" presStyleCnt="6"/>
      <dgm:spPr/>
      <dgm:t>
        <a:bodyPr/>
        <a:lstStyle/>
        <a:p>
          <a:endParaRPr lang="hr-HR"/>
        </a:p>
      </dgm:t>
    </dgm:pt>
    <dgm:pt modelId="{00296A92-D8C2-4C4B-B6A4-2EC3D2D8AE85}" type="pres">
      <dgm:prSet presAssocID="{E2EF5011-647C-447C-9567-6241AED1266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B6F943-BEEE-4B47-B626-A24663A3E820}" type="pres">
      <dgm:prSet presAssocID="{C8CB9F65-7A69-4F01-9E21-359E928A2F9B}" presName="sibTrans" presStyleLbl="sibTrans2D1" presStyleIdx="5" presStyleCnt="6"/>
      <dgm:spPr/>
      <dgm:t>
        <a:bodyPr/>
        <a:lstStyle/>
        <a:p>
          <a:endParaRPr lang="hr-HR"/>
        </a:p>
      </dgm:t>
    </dgm:pt>
    <dgm:pt modelId="{A1E6E244-E9E0-40AE-8548-F4D7D251A3D2}" type="pres">
      <dgm:prSet presAssocID="{C8CB9F65-7A69-4F01-9E21-359E928A2F9B}" presName="connectorText" presStyleLbl="sibTrans2D1" presStyleIdx="5" presStyleCnt="6"/>
      <dgm:spPr/>
      <dgm:t>
        <a:bodyPr/>
        <a:lstStyle/>
        <a:p>
          <a:endParaRPr lang="hr-HR"/>
        </a:p>
      </dgm:t>
    </dgm:pt>
    <dgm:pt modelId="{7453A966-2A8C-4084-91BC-CC99C9199112}" type="pres">
      <dgm:prSet presAssocID="{F40AF30B-4F43-405F-A0C3-1E5F5D3E8F2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34032E-0EF3-46A6-92E4-42DD25A79B97}" type="presOf" srcId="{C8CB9F65-7A69-4F01-9E21-359E928A2F9B}" destId="{E4B6F943-BEEE-4B47-B626-A24663A3E820}" srcOrd="0" destOrd="0" presId="urn:microsoft.com/office/officeart/2005/8/layout/process5"/>
    <dgm:cxn modelId="{3F461614-FF7F-4DBF-9ED2-3B4464EBBCB9}" srcId="{E474094D-1121-4770-B672-3D3555AAD925}" destId="{1E99B354-B512-49CB-8A85-EEEA35747D4A}" srcOrd="4" destOrd="0" parTransId="{ED73DED3-75B1-42D9-BC25-75BE5F01A1B5}" sibTransId="{9745F91F-5D00-415F-9DE8-11DDE0E9FED9}"/>
    <dgm:cxn modelId="{97C50248-3A23-4171-9E83-166BD27B8DBB}" type="presOf" srcId="{DBB90FF0-E150-4CB8-B59E-456E67E5D8C6}" destId="{F333D416-8DAE-4365-873E-37F20BBD0449}" srcOrd="0" destOrd="0" presId="urn:microsoft.com/office/officeart/2005/8/layout/process5"/>
    <dgm:cxn modelId="{B135D98A-1E52-4F8E-A00E-618939E3F93A}" type="presOf" srcId="{A52E0572-4F12-4DFC-8193-1D1603626B19}" destId="{4926229C-9D99-4CC0-BD1A-2572826494E9}" srcOrd="1" destOrd="0" presId="urn:microsoft.com/office/officeart/2005/8/layout/process5"/>
    <dgm:cxn modelId="{81CE4D2C-D0EC-4EDE-9BEA-864C5B3B1D28}" type="presOf" srcId="{709BA015-8774-4E53-90E1-E76B6EE7752D}" destId="{386C6616-0323-4C64-81AC-B39224150C26}" srcOrd="1" destOrd="0" presId="urn:microsoft.com/office/officeart/2005/8/layout/process5"/>
    <dgm:cxn modelId="{B3C4E2A9-D5DE-404F-BD7C-B4A6B7750BBB}" type="presOf" srcId="{E474094D-1121-4770-B672-3D3555AAD925}" destId="{26F523FB-E449-426D-AB2B-EDC07BD7C492}" srcOrd="0" destOrd="0" presId="urn:microsoft.com/office/officeart/2005/8/layout/process5"/>
    <dgm:cxn modelId="{CAF4154A-0A54-448F-AC62-C0BBA5F5EB26}" type="presOf" srcId="{AAC48C0F-390E-4EE3-BE1E-209CC58FC62F}" destId="{15477BF0-AF07-4756-86F4-C2C4EDE9BD8A}" srcOrd="0" destOrd="0" presId="urn:microsoft.com/office/officeart/2005/8/layout/process5"/>
    <dgm:cxn modelId="{BAEE250C-C13F-4994-B8EE-5864FBBE9B1E}" type="presOf" srcId="{F40AF30B-4F43-405F-A0C3-1E5F5D3E8F2C}" destId="{7453A966-2A8C-4084-91BC-CC99C9199112}" srcOrd="0" destOrd="0" presId="urn:microsoft.com/office/officeart/2005/8/layout/process5"/>
    <dgm:cxn modelId="{7D890571-1ECB-438A-857D-E44E697775A9}" type="presOf" srcId="{C8CB9F65-7A69-4F01-9E21-359E928A2F9B}" destId="{A1E6E244-E9E0-40AE-8548-F4D7D251A3D2}" srcOrd="1" destOrd="0" presId="urn:microsoft.com/office/officeart/2005/8/layout/process5"/>
    <dgm:cxn modelId="{11AAC068-56F1-4B09-94F6-7638C156564D}" type="presOf" srcId="{AAC48C0F-390E-4EE3-BE1E-209CC58FC62F}" destId="{D927AB79-5341-440D-8899-512ABA9961F3}" srcOrd="1" destOrd="0" presId="urn:microsoft.com/office/officeart/2005/8/layout/process5"/>
    <dgm:cxn modelId="{65506659-6EF7-4E8A-9932-D9F219C7CC04}" type="presOf" srcId="{A52E0572-4F12-4DFC-8193-1D1603626B19}" destId="{DC3FE646-6A1B-4F79-9DC2-6399EAE53E67}" srcOrd="0" destOrd="0" presId="urn:microsoft.com/office/officeart/2005/8/layout/process5"/>
    <dgm:cxn modelId="{9631E6FE-D47F-4C83-AD08-62C8938220E2}" type="presOf" srcId="{C0AAD559-E03E-4451-95B7-9715DEEF73F7}" destId="{E8C106A8-0334-416F-86EB-1384151A4E61}" srcOrd="1" destOrd="0" presId="urn:microsoft.com/office/officeart/2005/8/layout/process5"/>
    <dgm:cxn modelId="{29257914-8B14-4C05-A13A-D7983D126AC2}" type="presOf" srcId="{709BA015-8774-4E53-90E1-E76B6EE7752D}" destId="{8310FCB4-69A7-4670-9BD4-B053813605A1}" srcOrd="0" destOrd="0" presId="urn:microsoft.com/office/officeart/2005/8/layout/process5"/>
    <dgm:cxn modelId="{8E0E77EB-4CC4-4755-9F84-BF7A2F8B939D}" type="presOf" srcId="{EB4375C6-4CB1-47A6-826F-48434BDB395A}" destId="{2BA56E9E-B1C7-4742-A577-77C0529F7EDA}" srcOrd="0" destOrd="0" presId="urn:microsoft.com/office/officeart/2005/8/layout/process5"/>
    <dgm:cxn modelId="{668650E1-6863-4215-8BB2-FFC33FAFED9F}" type="presOf" srcId="{1E99B354-B512-49CB-8A85-EEEA35747D4A}" destId="{103CFB35-32E1-4C61-8F81-D63C492631A9}" srcOrd="0" destOrd="0" presId="urn:microsoft.com/office/officeart/2005/8/layout/process5"/>
    <dgm:cxn modelId="{E2026C49-1CA3-4D06-B0F5-05F340CD64FB}" srcId="{E474094D-1121-4770-B672-3D3555AAD925}" destId="{F40AF30B-4F43-405F-A0C3-1E5F5D3E8F2C}" srcOrd="6" destOrd="0" parTransId="{0FECDC9A-5589-4575-AF11-4CAFB47CEF96}" sibTransId="{33B8C2A6-89D4-4184-80D0-39825453BE0F}"/>
    <dgm:cxn modelId="{7EC53F77-3E25-4718-9513-214ADB0B6310}" type="presOf" srcId="{E2EF5011-647C-447C-9567-6241AED1266F}" destId="{00296A92-D8C2-4C4B-B6A4-2EC3D2D8AE85}" srcOrd="0" destOrd="0" presId="urn:microsoft.com/office/officeart/2005/8/layout/process5"/>
    <dgm:cxn modelId="{CEBBFFBB-BAC8-4664-AC22-8DBF844498D4}" type="presOf" srcId="{C0AAD559-E03E-4451-95B7-9715DEEF73F7}" destId="{BC3C2F2C-E061-4CE6-9E31-FC9BD96EEE62}" srcOrd="0" destOrd="0" presId="urn:microsoft.com/office/officeart/2005/8/layout/process5"/>
    <dgm:cxn modelId="{7325E662-FCB0-4FA4-BFD4-A4A576CE71B5}" type="presOf" srcId="{9745F91F-5D00-415F-9DE8-11DDE0E9FED9}" destId="{3FCA2F39-D22F-4475-A74B-D350A2CCE609}" srcOrd="1" destOrd="0" presId="urn:microsoft.com/office/officeart/2005/8/layout/process5"/>
    <dgm:cxn modelId="{3327D6FF-87FC-4631-8767-98BC6D7B58C8}" srcId="{E474094D-1121-4770-B672-3D3555AAD925}" destId="{DBB90FF0-E150-4CB8-B59E-456E67E5D8C6}" srcOrd="0" destOrd="0" parTransId="{477DD052-6EA1-4E65-83BC-4FAA1FDC28DE}" sibTransId="{A52E0572-4F12-4DFC-8193-1D1603626B19}"/>
    <dgm:cxn modelId="{06346350-936B-4559-9FD2-1324B0828F83}" srcId="{E474094D-1121-4770-B672-3D3555AAD925}" destId="{E2EF5011-647C-447C-9567-6241AED1266F}" srcOrd="5" destOrd="0" parTransId="{9E07A017-D82C-49F5-9455-739B4F20CD7E}" sibTransId="{C8CB9F65-7A69-4F01-9E21-359E928A2F9B}"/>
    <dgm:cxn modelId="{8F424C27-B943-4E62-A1C1-10CB3E950A9D}" type="presOf" srcId="{C418F56F-F422-48FF-B148-DBE2EDFEB9BE}" destId="{61BEC18D-6E32-4B51-A8C3-9495658B970D}" srcOrd="0" destOrd="0" presId="urn:microsoft.com/office/officeart/2005/8/layout/process5"/>
    <dgm:cxn modelId="{AA17674B-CD15-4B55-BFE7-412D5FCD1931}" srcId="{E474094D-1121-4770-B672-3D3555AAD925}" destId="{64FCD01A-1A07-4696-952C-EDD4E737EB96}" srcOrd="3" destOrd="0" parTransId="{18503FA2-EBAD-4EB1-BD8F-36E13B3CEAA5}" sibTransId="{AAC48C0F-390E-4EE3-BE1E-209CC58FC62F}"/>
    <dgm:cxn modelId="{63B7E73B-6466-4D84-9D71-FC085F74B1FA}" srcId="{E474094D-1121-4770-B672-3D3555AAD925}" destId="{EB4375C6-4CB1-47A6-826F-48434BDB395A}" srcOrd="2" destOrd="0" parTransId="{554F3A8E-BB80-4F30-9468-D951AF511230}" sibTransId="{C0AAD559-E03E-4451-95B7-9715DEEF73F7}"/>
    <dgm:cxn modelId="{8D0D79D1-6968-4776-9899-75431F43B049}" type="presOf" srcId="{9745F91F-5D00-415F-9DE8-11DDE0E9FED9}" destId="{13EB2171-B031-45FF-86FD-7EC86A700873}" srcOrd="0" destOrd="0" presId="urn:microsoft.com/office/officeart/2005/8/layout/process5"/>
    <dgm:cxn modelId="{8F2828EC-E6AE-4F8F-B459-009070C1CD12}" srcId="{E474094D-1121-4770-B672-3D3555AAD925}" destId="{C418F56F-F422-48FF-B148-DBE2EDFEB9BE}" srcOrd="1" destOrd="0" parTransId="{D72BADA0-26BD-499B-9DE0-63C6F55E8F4C}" sibTransId="{709BA015-8774-4E53-90E1-E76B6EE7752D}"/>
    <dgm:cxn modelId="{DE863CCA-B364-46E0-8751-048B30F3FD03}" type="presOf" srcId="{64FCD01A-1A07-4696-952C-EDD4E737EB96}" destId="{CB42FED1-4ECB-4705-9E21-F3BE0F03B960}" srcOrd="0" destOrd="0" presId="urn:microsoft.com/office/officeart/2005/8/layout/process5"/>
    <dgm:cxn modelId="{630276C1-91C0-41C9-BC8E-FC3BB93590C9}" type="presParOf" srcId="{26F523FB-E449-426D-AB2B-EDC07BD7C492}" destId="{F333D416-8DAE-4365-873E-37F20BBD0449}" srcOrd="0" destOrd="0" presId="urn:microsoft.com/office/officeart/2005/8/layout/process5"/>
    <dgm:cxn modelId="{51BB70EF-9113-49CD-A2D9-C142E06B3610}" type="presParOf" srcId="{26F523FB-E449-426D-AB2B-EDC07BD7C492}" destId="{DC3FE646-6A1B-4F79-9DC2-6399EAE53E67}" srcOrd="1" destOrd="0" presId="urn:microsoft.com/office/officeart/2005/8/layout/process5"/>
    <dgm:cxn modelId="{9504D4BB-5F74-4A33-BB41-B8BFC46E76B8}" type="presParOf" srcId="{DC3FE646-6A1B-4F79-9DC2-6399EAE53E67}" destId="{4926229C-9D99-4CC0-BD1A-2572826494E9}" srcOrd="0" destOrd="0" presId="urn:microsoft.com/office/officeart/2005/8/layout/process5"/>
    <dgm:cxn modelId="{A67E1A2D-F78B-491B-A0C2-5D5F45F293BA}" type="presParOf" srcId="{26F523FB-E449-426D-AB2B-EDC07BD7C492}" destId="{61BEC18D-6E32-4B51-A8C3-9495658B970D}" srcOrd="2" destOrd="0" presId="urn:microsoft.com/office/officeart/2005/8/layout/process5"/>
    <dgm:cxn modelId="{A79A71D9-96CB-4152-B860-3ECF1E476EF1}" type="presParOf" srcId="{26F523FB-E449-426D-AB2B-EDC07BD7C492}" destId="{8310FCB4-69A7-4670-9BD4-B053813605A1}" srcOrd="3" destOrd="0" presId="urn:microsoft.com/office/officeart/2005/8/layout/process5"/>
    <dgm:cxn modelId="{46B110D9-A46D-4F6F-BDF9-FDAFE44FE94A}" type="presParOf" srcId="{8310FCB4-69A7-4670-9BD4-B053813605A1}" destId="{386C6616-0323-4C64-81AC-B39224150C26}" srcOrd="0" destOrd="0" presId="urn:microsoft.com/office/officeart/2005/8/layout/process5"/>
    <dgm:cxn modelId="{D20DE4CB-CC0C-400E-9F31-0FE771F33091}" type="presParOf" srcId="{26F523FB-E449-426D-AB2B-EDC07BD7C492}" destId="{2BA56E9E-B1C7-4742-A577-77C0529F7EDA}" srcOrd="4" destOrd="0" presId="urn:microsoft.com/office/officeart/2005/8/layout/process5"/>
    <dgm:cxn modelId="{1CD45723-A52A-4F68-B945-3E61BCC37326}" type="presParOf" srcId="{26F523FB-E449-426D-AB2B-EDC07BD7C492}" destId="{BC3C2F2C-E061-4CE6-9E31-FC9BD96EEE62}" srcOrd="5" destOrd="0" presId="urn:microsoft.com/office/officeart/2005/8/layout/process5"/>
    <dgm:cxn modelId="{182A27D5-BA53-47ED-B3F8-E5A9E83B181E}" type="presParOf" srcId="{BC3C2F2C-E061-4CE6-9E31-FC9BD96EEE62}" destId="{E8C106A8-0334-416F-86EB-1384151A4E61}" srcOrd="0" destOrd="0" presId="urn:microsoft.com/office/officeart/2005/8/layout/process5"/>
    <dgm:cxn modelId="{F381602A-01F0-46BF-BFBA-C1E67FCC4342}" type="presParOf" srcId="{26F523FB-E449-426D-AB2B-EDC07BD7C492}" destId="{CB42FED1-4ECB-4705-9E21-F3BE0F03B960}" srcOrd="6" destOrd="0" presId="urn:microsoft.com/office/officeart/2005/8/layout/process5"/>
    <dgm:cxn modelId="{BF614BF6-5C17-4D14-B169-50726FCDC4EB}" type="presParOf" srcId="{26F523FB-E449-426D-AB2B-EDC07BD7C492}" destId="{15477BF0-AF07-4756-86F4-C2C4EDE9BD8A}" srcOrd="7" destOrd="0" presId="urn:microsoft.com/office/officeart/2005/8/layout/process5"/>
    <dgm:cxn modelId="{543808DB-6FD0-41CC-BB16-D2E4AFF1550A}" type="presParOf" srcId="{15477BF0-AF07-4756-86F4-C2C4EDE9BD8A}" destId="{D927AB79-5341-440D-8899-512ABA9961F3}" srcOrd="0" destOrd="0" presId="urn:microsoft.com/office/officeart/2005/8/layout/process5"/>
    <dgm:cxn modelId="{4C0C5751-7953-47CA-BF42-3D4E2EFEE4FA}" type="presParOf" srcId="{26F523FB-E449-426D-AB2B-EDC07BD7C492}" destId="{103CFB35-32E1-4C61-8F81-D63C492631A9}" srcOrd="8" destOrd="0" presId="urn:microsoft.com/office/officeart/2005/8/layout/process5"/>
    <dgm:cxn modelId="{57B64551-3DDB-49A0-8513-D1C4A6251C4F}" type="presParOf" srcId="{26F523FB-E449-426D-AB2B-EDC07BD7C492}" destId="{13EB2171-B031-45FF-86FD-7EC86A700873}" srcOrd="9" destOrd="0" presId="urn:microsoft.com/office/officeart/2005/8/layout/process5"/>
    <dgm:cxn modelId="{4E7C4A42-5A6B-4164-A375-8ABA075C0B37}" type="presParOf" srcId="{13EB2171-B031-45FF-86FD-7EC86A700873}" destId="{3FCA2F39-D22F-4475-A74B-D350A2CCE609}" srcOrd="0" destOrd="0" presId="urn:microsoft.com/office/officeart/2005/8/layout/process5"/>
    <dgm:cxn modelId="{1FAA4649-CA7E-4CC4-AE71-1FB395232A5A}" type="presParOf" srcId="{26F523FB-E449-426D-AB2B-EDC07BD7C492}" destId="{00296A92-D8C2-4C4B-B6A4-2EC3D2D8AE85}" srcOrd="10" destOrd="0" presId="urn:microsoft.com/office/officeart/2005/8/layout/process5"/>
    <dgm:cxn modelId="{927A1DB3-06A8-4CE0-B002-72C5C1C0E702}" type="presParOf" srcId="{26F523FB-E449-426D-AB2B-EDC07BD7C492}" destId="{E4B6F943-BEEE-4B47-B626-A24663A3E820}" srcOrd="11" destOrd="0" presId="urn:microsoft.com/office/officeart/2005/8/layout/process5"/>
    <dgm:cxn modelId="{B88269D5-F1E7-4138-BFDB-FB1FE650330A}" type="presParOf" srcId="{E4B6F943-BEEE-4B47-B626-A24663A3E820}" destId="{A1E6E244-E9E0-40AE-8548-F4D7D251A3D2}" srcOrd="0" destOrd="0" presId="urn:microsoft.com/office/officeart/2005/8/layout/process5"/>
    <dgm:cxn modelId="{168BA459-46E4-4390-8CFE-214C503CBD94}" type="presParOf" srcId="{26F523FB-E449-426D-AB2B-EDC07BD7C492}" destId="{7453A966-2A8C-4084-91BC-CC99C9199112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C4648E-8F70-4F44-B01F-81338721A866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B5462174-163A-4486-9303-3DD172003C0D}">
      <dgm:prSet phldrT="[Text]" custT="1"/>
      <dgm:spPr/>
      <dgm:t>
        <a:bodyPr/>
        <a:lstStyle/>
        <a:p>
          <a:r>
            <a:rPr lang="hr-HR" sz="1400" dirty="0" smtClean="0"/>
            <a:t>VELEPRODAJE</a:t>
          </a:r>
          <a:endParaRPr lang="hr-HR" sz="1400" dirty="0"/>
        </a:p>
      </dgm:t>
    </dgm:pt>
    <dgm:pt modelId="{DF9E4302-B141-4C70-8582-CCA64BA20620}" type="parTrans" cxnId="{7A9A5C23-6683-445E-A613-7610DA1B043A}">
      <dgm:prSet/>
      <dgm:spPr/>
      <dgm:t>
        <a:bodyPr/>
        <a:lstStyle/>
        <a:p>
          <a:endParaRPr lang="hr-HR" sz="2000"/>
        </a:p>
      </dgm:t>
    </dgm:pt>
    <dgm:pt modelId="{7CA2BF18-7288-4F43-A1D9-D355164DD274}" type="sibTrans" cxnId="{7A9A5C23-6683-445E-A613-7610DA1B043A}">
      <dgm:prSet/>
      <dgm:spPr/>
      <dgm:t>
        <a:bodyPr/>
        <a:lstStyle/>
        <a:p>
          <a:endParaRPr lang="hr-HR" sz="2000"/>
        </a:p>
      </dgm:t>
    </dgm:pt>
    <dgm:pt modelId="{25FF1DD8-1E12-4935-87D0-0B6B1CA579F1}">
      <dgm:prSet phldrT="[Text]" custT="1"/>
      <dgm:spPr/>
      <dgm:t>
        <a:bodyPr/>
        <a:lstStyle/>
        <a:p>
          <a:r>
            <a:rPr lang="hr-HR" sz="1400" dirty="0" smtClean="0"/>
            <a:t>TRGOVAČKE   VELEPRODAJE</a:t>
          </a:r>
          <a:endParaRPr lang="hr-HR" sz="1400" dirty="0"/>
        </a:p>
      </dgm:t>
    </dgm:pt>
    <dgm:pt modelId="{6EBBF585-05D9-4278-9D78-07515205A0BE}" type="parTrans" cxnId="{09F5F5DC-D69F-4F76-A553-29238660B803}">
      <dgm:prSet/>
      <dgm:spPr/>
      <dgm:t>
        <a:bodyPr/>
        <a:lstStyle/>
        <a:p>
          <a:endParaRPr lang="hr-HR" sz="2000"/>
        </a:p>
      </dgm:t>
    </dgm:pt>
    <dgm:pt modelId="{63A68A24-E848-4FD8-A31F-63F01CFBA3D6}" type="sibTrans" cxnId="{09F5F5DC-D69F-4F76-A553-29238660B803}">
      <dgm:prSet/>
      <dgm:spPr/>
      <dgm:t>
        <a:bodyPr/>
        <a:lstStyle/>
        <a:p>
          <a:endParaRPr lang="hr-HR" sz="2000"/>
        </a:p>
      </dgm:t>
    </dgm:pt>
    <dgm:pt modelId="{C99813E6-980F-49FF-BA5F-35F982685AA6}">
      <dgm:prSet phldrT="[Text]" custT="1"/>
      <dgm:spPr/>
      <dgm:t>
        <a:bodyPr/>
        <a:lstStyle/>
        <a:p>
          <a:r>
            <a:rPr lang="hr-HR" sz="1400" dirty="0" smtClean="0"/>
            <a:t>BROKERI</a:t>
          </a:r>
          <a:endParaRPr lang="hr-HR" sz="1400" dirty="0"/>
        </a:p>
      </dgm:t>
    </dgm:pt>
    <dgm:pt modelId="{8E83A09F-BAD6-4035-A3B3-E1DED0D5FC6F}" type="parTrans" cxnId="{D6D142C8-1DE8-4A5D-A783-7266CD077E26}">
      <dgm:prSet/>
      <dgm:spPr/>
      <dgm:t>
        <a:bodyPr/>
        <a:lstStyle/>
        <a:p>
          <a:endParaRPr lang="hr-HR" sz="2000"/>
        </a:p>
      </dgm:t>
    </dgm:pt>
    <dgm:pt modelId="{E019FCA3-775E-4505-8DE9-EF22572E6B83}" type="sibTrans" cxnId="{D6D142C8-1DE8-4A5D-A783-7266CD077E26}">
      <dgm:prSet/>
      <dgm:spPr/>
      <dgm:t>
        <a:bodyPr/>
        <a:lstStyle/>
        <a:p>
          <a:endParaRPr lang="hr-HR" sz="2000"/>
        </a:p>
      </dgm:t>
    </dgm:pt>
    <dgm:pt modelId="{75054662-B32F-49C4-8704-B17980A5E822}">
      <dgm:prSet phldrT="[Text]" custT="1"/>
      <dgm:spPr/>
      <dgm:t>
        <a:bodyPr/>
        <a:lstStyle/>
        <a:p>
          <a:r>
            <a:rPr lang="hr-HR" sz="1400" dirty="0" smtClean="0"/>
            <a:t>AGENTI</a:t>
          </a:r>
          <a:endParaRPr lang="hr-HR" sz="1400" dirty="0"/>
        </a:p>
      </dgm:t>
    </dgm:pt>
    <dgm:pt modelId="{F5575767-AFA9-4379-AE78-4B645CD6572A}" type="parTrans" cxnId="{B3A16DEA-DF22-48EB-B95E-74D7B210F5A3}">
      <dgm:prSet/>
      <dgm:spPr/>
      <dgm:t>
        <a:bodyPr/>
        <a:lstStyle/>
        <a:p>
          <a:endParaRPr lang="hr-HR" sz="2000"/>
        </a:p>
      </dgm:t>
    </dgm:pt>
    <dgm:pt modelId="{C549706E-F175-4A3F-81F5-CBDC01D2224C}" type="sibTrans" cxnId="{B3A16DEA-DF22-48EB-B95E-74D7B210F5A3}">
      <dgm:prSet/>
      <dgm:spPr/>
      <dgm:t>
        <a:bodyPr/>
        <a:lstStyle/>
        <a:p>
          <a:endParaRPr lang="hr-HR" sz="2000"/>
        </a:p>
      </dgm:t>
    </dgm:pt>
    <dgm:pt modelId="{F59E07A6-97DB-458F-83EB-475E46D9E8C9}">
      <dgm:prSet phldrT="[Text]" custT="1"/>
      <dgm:spPr/>
      <dgm:t>
        <a:bodyPr/>
        <a:lstStyle/>
        <a:p>
          <a:r>
            <a:rPr lang="hr-HR" sz="1400" dirty="0" smtClean="0"/>
            <a:t>PRODAJNE       PODRUŽNICE PROIZVOĐAČA</a:t>
          </a:r>
          <a:endParaRPr lang="hr-HR" sz="1400" dirty="0"/>
        </a:p>
      </dgm:t>
    </dgm:pt>
    <dgm:pt modelId="{92B34F54-C9DE-4273-9E2C-515C7C25AD38}" type="parTrans" cxnId="{81B95A32-054D-4355-8AC4-35158EC0CBEF}">
      <dgm:prSet/>
      <dgm:spPr/>
      <dgm:t>
        <a:bodyPr/>
        <a:lstStyle/>
        <a:p>
          <a:endParaRPr lang="hr-HR" sz="2000"/>
        </a:p>
      </dgm:t>
    </dgm:pt>
    <dgm:pt modelId="{963ED2C2-F9EC-4E76-BE69-E5F39C7DD630}" type="sibTrans" cxnId="{81B95A32-054D-4355-8AC4-35158EC0CBEF}">
      <dgm:prSet/>
      <dgm:spPr/>
      <dgm:t>
        <a:bodyPr/>
        <a:lstStyle/>
        <a:p>
          <a:endParaRPr lang="hr-HR" sz="2000"/>
        </a:p>
      </dgm:t>
    </dgm:pt>
    <dgm:pt modelId="{DE096669-0AF7-4D0E-8D0B-CB3ED298BC54}" type="pres">
      <dgm:prSet presAssocID="{1FC4648E-8F70-4F44-B01F-81338721A8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D9C7D18A-2D34-4D2D-8522-9233AD09136A}" type="pres">
      <dgm:prSet presAssocID="{B5462174-163A-4486-9303-3DD172003C0D}" presName="hierRoot1" presStyleCnt="0">
        <dgm:presLayoutVars>
          <dgm:hierBranch val="init"/>
        </dgm:presLayoutVars>
      </dgm:prSet>
      <dgm:spPr/>
    </dgm:pt>
    <dgm:pt modelId="{0351851F-CF94-4B65-A474-762DB505AEEB}" type="pres">
      <dgm:prSet presAssocID="{B5462174-163A-4486-9303-3DD172003C0D}" presName="rootComposite1" presStyleCnt="0"/>
      <dgm:spPr/>
    </dgm:pt>
    <dgm:pt modelId="{6EF5BD20-5682-44DD-839E-9A8EC3AD7592}" type="pres">
      <dgm:prSet presAssocID="{B5462174-163A-4486-9303-3DD172003C0D}" presName="rootText1" presStyleLbl="node0" presStyleIdx="0" presStyleCnt="1" custLinFactX="-34266" custLinFactNeighborX="-100000" custLinFactNeighborY="-571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5FCC2A3-02F3-42C0-B65D-9759E3C15FC3}" type="pres">
      <dgm:prSet presAssocID="{B5462174-163A-4486-9303-3DD172003C0D}" presName="rootConnector1" presStyleLbl="node1" presStyleIdx="0" presStyleCnt="0"/>
      <dgm:spPr/>
      <dgm:t>
        <a:bodyPr/>
        <a:lstStyle/>
        <a:p>
          <a:endParaRPr lang="hr-HR"/>
        </a:p>
      </dgm:t>
    </dgm:pt>
    <dgm:pt modelId="{2BCF6FF0-0E28-49AF-9D88-76EBF808F9F1}" type="pres">
      <dgm:prSet presAssocID="{B5462174-163A-4486-9303-3DD172003C0D}" presName="hierChild2" presStyleCnt="0"/>
      <dgm:spPr/>
    </dgm:pt>
    <dgm:pt modelId="{EB396057-5DD6-44D7-9E3C-F6258AF171C7}" type="pres">
      <dgm:prSet presAssocID="{6EBBF585-05D9-4278-9D78-07515205A0BE}" presName="Name37" presStyleLbl="parChTrans1D2" presStyleIdx="0" presStyleCnt="4"/>
      <dgm:spPr/>
      <dgm:t>
        <a:bodyPr/>
        <a:lstStyle/>
        <a:p>
          <a:endParaRPr lang="hr-HR"/>
        </a:p>
      </dgm:t>
    </dgm:pt>
    <dgm:pt modelId="{39D237AD-802E-44EC-B5F1-CF946E806BEC}" type="pres">
      <dgm:prSet presAssocID="{25FF1DD8-1E12-4935-87D0-0B6B1CA579F1}" presName="hierRoot2" presStyleCnt="0">
        <dgm:presLayoutVars>
          <dgm:hierBranch val="init"/>
        </dgm:presLayoutVars>
      </dgm:prSet>
      <dgm:spPr/>
    </dgm:pt>
    <dgm:pt modelId="{30749073-39A5-4AD0-902F-63C79039E513}" type="pres">
      <dgm:prSet presAssocID="{25FF1DD8-1E12-4935-87D0-0B6B1CA579F1}" presName="rootComposite" presStyleCnt="0"/>
      <dgm:spPr/>
    </dgm:pt>
    <dgm:pt modelId="{62A0E367-65D4-4EC7-996E-44E3FC89B6A6}" type="pres">
      <dgm:prSet presAssocID="{25FF1DD8-1E12-4935-87D0-0B6B1CA579F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E7F4269-1813-42BF-A736-F20380347FED}" type="pres">
      <dgm:prSet presAssocID="{25FF1DD8-1E12-4935-87D0-0B6B1CA579F1}" presName="rootConnector" presStyleLbl="node2" presStyleIdx="0" presStyleCnt="4"/>
      <dgm:spPr/>
      <dgm:t>
        <a:bodyPr/>
        <a:lstStyle/>
        <a:p>
          <a:endParaRPr lang="hr-HR"/>
        </a:p>
      </dgm:t>
    </dgm:pt>
    <dgm:pt modelId="{7AE82CBB-18B7-4AF8-A5EA-AD3607F3B986}" type="pres">
      <dgm:prSet presAssocID="{25FF1DD8-1E12-4935-87D0-0B6B1CA579F1}" presName="hierChild4" presStyleCnt="0"/>
      <dgm:spPr/>
    </dgm:pt>
    <dgm:pt modelId="{D81518CF-D4C0-4EC2-8039-676A09749405}" type="pres">
      <dgm:prSet presAssocID="{25FF1DD8-1E12-4935-87D0-0B6B1CA579F1}" presName="hierChild5" presStyleCnt="0"/>
      <dgm:spPr/>
    </dgm:pt>
    <dgm:pt modelId="{32F2E2AB-09B9-4D0C-8762-76D0728767DD}" type="pres">
      <dgm:prSet presAssocID="{8E83A09F-BAD6-4035-A3B3-E1DED0D5FC6F}" presName="Name37" presStyleLbl="parChTrans1D2" presStyleIdx="1" presStyleCnt="4"/>
      <dgm:spPr/>
      <dgm:t>
        <a:bodyPr/>
        <a:lstStyle/>
        <a:p>
          <a:endParaRPr lang="hr-HR"/>
        </a:p>
      </dgm:t>
    </dgm:pt>
    <dgm:pt modelId="{B7A34D8E-F361-491A-BE21-42B1B4DC3DC4}" type="pres">
      <dgm:prSet presAssocID="{C99813E6-980F-49FF-BA5F-35F982685AA6}" presName="hierRoot2" presStyleCnt="0">
        <dgm:presLayoutVars>
          <dgm:hierBranch val="init"/>
        </dgm:presLayoutVars>
      </dgm:prSet>
      <dgm:spPr/>
    </dgm:pt>
    <dgm:pt modelId="{4D28CE03-25DE-466E-9259-765BA1A50DEE}" type="pres">
      <dgm:prSet presAssocID="{C99813E6-980F-49FF-BA5F-35F982685AA6}" presName="rootComposite" presStyleCnt="0"/>
      <dgm:spPr/>
    </dgm:pt>
    <dgm:pt modelId="{21BEC645-B1B5-4139-B744-8F19E95E917F}" type="pres">
      <dgm:prSet presAssocID="{C99813E6-980F-49FF-BA5F-35F982685AA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5197450-1D52-45A2-B420-469DFE75C691}" type="pres">
      <dgm:prSet presAssocID="{C99813E6-980F-49FF-BA5F-35F982685AA6}" presName="rootConnector" presStyleLbl="node2" presStyleIdx="1" presStyleCnt="4"/>
      <dgm:spPr/>
      <dgm:t>
        <a:bodyPr/>
        <a:lstStyle/>
        <a:p>
          <a:endParaRPr lang="hr-HR"/>
        </a:p>
      </dgm:t>
    </dgm:pt>
    <dgm:pt modelId="{4F4E7E7E-AB5C-48BA-97FA-B663B76BCE75}" type="pres">
      <dgm:prSet presAssocID="{C99813E6-980F-49FF-BA5F-35F982685AA6}" presName="hierChild4" presStyleCnt="0"/>
      <dgm:spPr/>
    </dgm:pt>
    <dgm:pt modelId="{671AB0E3-D9B1-4970-98FB-20B097139AD2}" type="pres">
      <dgm:prSet presAssocID="{C99813E6-980F-49FF-BA5F-35F982685AA6}" presName="hierChild5" presStyleCnt="0"/>
      <dgm:spPr/>
    </dgm:pt>
    <dgm:pt modelId="{77F3FA69-6FBD-4B72-926E-0B0F94C1281E}" type="pres">
      <dgm:prSet presAssocID="{F5575767-AFA9-4379-AE78-4B645CD6572A}" presName="Name37" presStyleLbl="parChTrans1D2" presStyleIdx="2" presStyleCnt="4"/>
      <dgm:spPr/>
      <dgm:t>
        <a:bodyPr/>
        <a:lstStyle/>
        <a:p>
          <a:endParaRPr lang="hr-HR"/>
        </a:p>
      </dgm:t>
    </dgm:pt>
    <dgm:pt modelId="{AA88A0BE-13A8-44FB-8679-60A9381FBE41}" type="pres">
      <dgm:prSet presAssocID="{75054662-B32F-49C4-8704-B17980A5E822}" presName="hierRoot2" presStyleCnt="0">
        <dgm:presLayoutVars>
          <dgm:hierBranch val="init"/>
        </dgm:presLayoutVars>
      </dgm:prSet>
      <dgm:spPr/>
    </dgm:pt>
    <dgm:pt modelId="{AE3A3848-9116-4485-A8C8-1F544B031752}" type="pres">
      <dgm:prSet presAssocID="{75054662-B32F-49C4-8704-B17980A5E822}" presName="rootComposite" presStyleCnt="0"/>
      <dgm:spPr/>
    </dgm:pt>
    <dgm:pt modelId="{BE99336D-FA18-480A-BAC7-5B2C02E662AB}" type="pres">
      <dgm:prSet presAssocID="{75054662-B32F-49C4-8704-B17980A5E82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AC30A37-6D16-453E-A3ED-48D413AB15C3}" type="pres">
      <dgm:prSet presAssocID="{75054662-B32F-49C4-8704-B17980A5E822}" presName="rootConnector" presStyleLbl="node2" presStyleIdx="2" presStyleCnt="4"/>
      <dgm:spPr/>
      <dgm:t>
        <a:bodyPr/>
        <a:lstStyle/>
        <a:p>
          <a:endParaRPr lang="hr-HR"/>
        </a:p>
      </dgm:t>
    </dgm:pt>
    <dgm:pt modelId="{906C1EFC-55E9-4C71-9FCE-9CF09A02F399}" type="pres">
      <dgm:prSet presAssocID="{75054662-B32F-49C4-8704-B17980A5E822}" presName="hierChild4" presStyleCnt="0"/>
      <dgm:spPr/>
    </dgm:pt>
    <dgm:pt modelId="{1E689964-F610-4C1D-B17D-C9A83F0D2DE1}" type="pres">
      <dgm:prSet presAssocID="{75054662-B32F-49C4-8704-B17980A5E822}" presName="hierChild5" presStyleCnt="0"/>
      <dgm:spPr/>
    </dgm:pt>
    <dgm:pt modelId="{CC939EBC-D58A-40DC-94D5-3C0268AD46A3}" type="pres">
      <dgm:prSet presAssocID="{92B34F54-C9DE-4273-9E2C-515C7C25AD38}" presName="Name37" presStyleLbl="parChTrans1D2" presStyleIdx="3" presStyleCnt="4"/>
      <dgm:spPr/>
      <dgm:t>
        <a:bodyPr/>
        <a:lstStyle/>
        <a:p>
          <a:endParaRPr lang="hr-HR"/>
        </a:p>
      </dgm:t>
    </dgm:pt>
    <dgm:pt modelId="{24018F0F-D1E8-4FDE-A4A6-4B2791E4F680}" type="pres">
      <dgm:prSet presAssocID="{F59E07A6-97DB-458F-83EB-475E46D9E8C9}" presName="hierRoot2" presStyleCnt="0">
        <dgm:presLayoutVars>
          <dgm:hierBranch val="init"/>
        </dgm:presLayoutVars>
      </dgm:prSet>
      <dgm:spPr/>
    </dgm:pt>
    <dgm:pt modelId="{AFA3E40D-6860-4D9F-B922-E010E1266414}" type="pres">
      <dgm:prSet presAssocID="{F59E07A6-97DB-458F-83EB-475E46D9E8C9}" presName="rootComposite" presStyleCnt="0"/>
      <dgm:spPr/>
    </dgm:pt>
    <dgm:pt modelId="{C080A907-D6B8-458C-B0E1-7DBC7D56E746}" type="pres">
      <dgm:prSet presAssocID="{F59E07A6-97DB-458F-83EB-475E46D9E8C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DD56AA1-A2CE-4242-B4BD-954BF10DB5A5}" type="pres">
      <dgm:prSet presAssocID="{F59E07A6-97DB-458F-83EB-475E46D9E8C9}" presName="rootConnector" presStyleLbl="node2" presStyleIdx="3" presStyleCnt="4"/>
      <dgm:spPr/>
      <dgm:t>
        <a:bodyPr/>
        <a:lstStyle/>
        <a:p>
          <a:endParaRPr lang="hr-HR"/>
        </a:p>
      </dgm:t>
    </dgm:pt>
    <dgm:pt modelId="{A6B047DD-AF92-48E7-8430-A272356C5431}" type="pres">
      <dgm:prSet presAssocID="{F59E07A6-97DB-458F-83EB-475E46D9E8C9}" presName="hierChild4" presStyleCnt="0"/>
      <dgm:spPr/>
    </dgm:pt>
    <dgm:pt modelId="{4730C976-74B8-4F6C-840D-E90EA3FFC1BB}" type="pres">
      <dgm:prSet presAssocID="{F59E07A6-97DB-458F-83EB-475E46D9E8C9}" presName="hierChild5" presStyleCnt="0"/>
      <dgm:spPr/>
    </dgm:pt>
    <dgm:pt modelId="{A51B4488-979F-4B12-829F-14659A663F4D}" type="pres">
      <dgm:prSet presAssocID="{B5462174-163A-4486-9303-3DD172003C0D}" presName="hierChild3" presStyleCnt="0"/>
      <dgm:spPr/>
    </dgm:pt>
  </dgm:ptLst>
  <dgm:cxnLst>
    <dgm:cxn modelId="{E9826F44-4D22-4ACF-BDD0-EA56C7508A35}" type="presOf" srcId="{C99813E6-980F-49FF-BA5F-35F982685AA6}" destId="{75197450-1D52-45A2-B420-469DFE75C691}" srcOrd="1" destOrd="0" presId="urn:microsoft.com/office/officeart/2005/8/layout/orgChart1"/>
    <dgm:cxn modelId="{7DDBE9B7-8FA4-412F-8D22-89EA72F77E35}" type="presOf" srcId="{92B34F54-C9DE-4273-9E2C-515C7C25AD38}" destId="{CC939EBC-D58A-40DC-94D5-3C0268AD46A3}" srcOrd="0" destOrd="0" presId="urn:microsoft.com/office/officeart/2005/8/layout/orgChart1"/>
    <dgm:cxn modelId="{09F5F5DC-D69F-4F76-A553-29238660B803}" srcId="{B5462174-163A-4486-9303-3DD172003C0D}" destId="{25FF1DD8-1E12-4935-87D0-0B6B1CA579F1}" srcOrd="0" destOrd="0" parTransId="{6EBBF585-05D9-4278-9D78-07515205A0BE}" sibTransId="{63A68A24-E848-4FD8-A31F-63F01CFBA3D6}"/>
    <dgm:cxn modelId="{89710876-F2F4-40D4-BF73-698BA59667B1}" type="presOf" srcId="{6EBBF585-05D9-4278-9D78-07515205A0BE}" destId="{EB396057-5DD6-44D7-9E3C-F6258AF171C7}" srcOrd="0" destOrd="0" presId="urn:microsoft.com/office/officeart/2005/8/layout/orgChart1"/>
    <dgm:cxn modelId="{68DAB904-1E9E-4ED3-89DA-B6B7C3830446}" type="presOf" srcId="{1FC4648E-8F70-4F44-B01F-81338721A866}" destId="{DE096669-0AF7-4D0E-8D0B-CB3ED298BC54}" srcOrd="0" destOrd="0" presId="urn:microsoft.com/office/officeart/2005/8/layout/orgChart1"/>
    <dgm:cxn modelId="{B3A16DEA-DF22-48EB-B95E-74D7B210F5A3}" srcId="{B5462174-163A-4486-9303-3DD172003C0D}" destId="{75054662-B32F-49C4-8704-B17980A5E822}" srcOrd="2" destOrd="0" parTransId="{F5575767-AFA9-4379-AE78-4B645CD6572A}" sibTransId="{C549706E-F175-4A3F-81F5-CBDC01D2224C}"/>
    <dgm:cxn modelId="{7A9A5C23-6683-445E-A613-7610DA1B043A}" srcId="{1FC4648E-8F70-4F44-B01F-81338721A866}" destId="{B5462174-163A-4486-9303-3DD172003C0D}" srcOrd="0" destOrd="0" parTransId="{DF9E4302-B141-4C70-8582-CCA64BA20620}" sibTransId="{7CA2BF18-7288-4F43-A1D9-D355164DD274}"/>
    <dgm:cxn modelId="{793C1C4A-12EC-438B-8E76-F07523799CC4}" type="presOf" srcId="{25FF1DD8-1E12-4935-87D0-0B6B1CA579F1}" destId="{5E7F4269-1813-42BF-A736-F20380347FED}" srcOrd="1" destOrd="0" presId="urn:microsoft.com/office/officeart/2005/8/layout/orgChart1"/>
    <dgm:cxn modelId="{D243AA04-CD23-4A99-BF16-8E390284F016}" type="presOf" srcId="{F5575767-AFA9-4379-AE78-4B645CD6572A}" destId="{77F3FA69-6FBD-4B72-926E-0B0F94C1281E}" srcOrd="0" destOrd="0" presId="urn:microsoft.com/office/officeart/2005/8/layout/orgChart1"/>
    <dgm:cxn modelId="{81B95A32-054D-4355-8AC4-35158EC0CBEF}" srcId="{B5462174-163A-4486-9303-3DD172003C0D}" destId="{F59E07A6-97DB-458F-83EB-475E46D9E8C9}" srcOrd="3" destOrd="0" parTransId="{92B34F54-C9DE-4273-9E2C-515C7C25AD38}" sibTransId="{963ED2C2-F9EC-4E76-BE69-E5F39C7DD630}"/>
    <dgm:cxn modelId="{D6D142C8-1DE8-4A5D-A783-7266CD077E26}" srcId="{B5462174-163A-4486-9303-3DD172003C0D}" destId="{C99813E6-980F-49FF-BA5F-35F982685AA6}" srcOrd="1" destOrd="0" parTransId="{8E83A09F-BAD6-4035-A3B3-E1DED0D5FC6F}" sibTransId="{E019FCA3-775E-4505-8DE9-EF22572E6B83}"/>
    <dgm:cxn modelId="{F4B12866-56E9-4603-BA2C-F2FD097623CB}" type="presOf" srcId="{C99813E6-980F-49FF-BA5F-35F982685AA6}" destId="{21BEC645-B1B5-4139-B744-8F19E95E917F}" srcOrd="0" destOrd="0" presId="urn:microsoft.com/office/officeart/2005/8/layout/orgChart1"/>
    <dgm:cxn modelId="{0E756043-617A-4CC1-A8E5-F8D71B678311}" type="presOf" srcId="{B5462174-163A-4486-9303-3DD172003C0D}" destId="{6EF5BD20-5682-44DD-839E-9A8EC3AD7592}" srcOrd="0" destOrd="0" presId="urn:microsoft.com/office/officeart/2005/8/layout/orgChart1"/>
    <dgm:cxn modelId="{7163D9B5-EADB-4810-9748-B0552D2C3ED4}" type="presOf" srcId="{75054662-B32F-49C4-8704-B17980A5E822}" destId="{BE99336D-FA18-480A-BAC7-5B2C02E662AB}" srcOrd="0" destOrd="0" presId="urn:microsoft.com/office/officeart/2005/8/layout/orgChart1"/>
    <dgm:cxn modelId="{8917484F-4159-4946-A94D-8113C8D0BB64}" type="presOf" srcId="{25FF1DD8-1E12-4935-87D0-0B6B1CA579F1}" destId="{62A0E367-65D4-4EC7-996E-44E3FC89B6A6}" srcOrd="0" destOrd="0" presId="urn:microsoft.com/office/officeart/2005/8/layout/orgChart1"/>
    <dgm:cxn modelId="{784D2FD0-8863-492C-B447-655B331A6521}" type="presOf" srcId="{B5462174-163A-4486-9303-3DD172003C0D}" destId="{E5FCC2A3-02F3-42C0-B65D-9759E3C15FC3}" srcOrd="1" destOrd="0" presId="urn:microsoft.com/office/officeart/2005/8/layout/orgChart1"/>
    <dgm:cxn modelId="{E0EA3C27-20B9-4ED2-93B9-59D47E67B103}" type="presOf" srcId="{75054662-B32F-49C4-8704-B17980A5E822}" destId="{CAC30A37-6D16-453E-A3ED-48D413AB15C3}" srcOrd="1" destOrd="0" presId="urn:microsoft.com/office/officeart/2005/8/layout/orgChart1"/>
    <dgm:cxn modelId="{5E7497BE-48E8-460A-A790-3B37B8BCA5DF}" type="presOf" srcId="{8E83A09F-BAD6-4035-A3B3-E1DED0D5FC6F}" destId="{32F2E2AB-09B9-4D0C-8762-76D0728767DD}" srcOrd="0" destOrd="0" presId="urn:microsoft.com/office/officeart/2005/8/layout/orgChart1"/>
    <dgm:cxn modelId="{1BFDC891-C207-42C5-83C2-9FB4238C2B42}" type="presOf" srcId="{F59E07A6-97DB-458F-83EB-475E46D9E8C9}" destId="{2DD56AA1-A2CE-4242-B4BD-954BF10DB5A5}" srcOrd="1" destOrd="0" presId="urn:microsoft.com/office/officeart/2005/8/layout/orgChart1"/>
    <dgm:cxn modelId="{BF710550-8B67-4D8D-8262-4BE7E07DF465}" type="presOf" srcId="{F59E07A6-97DB-458F-83EB-475E46D9E8C9}" destId="{C080A907-D6B8-458C-B0E1-7DBC7D56E746}" srcOrd="0" destOrd="0" presId="urn:microsoft.com/office/officeart/2005/8/layout/orgChart1"/>
    <dgm:cxn modelId="{125912C4-1324-43A5-8E72-14957A20A84D}" type="presParOf" srcId="{DE096669-0AF7-4D0E-8D0B-CB3ED298BC54}" destId="{D9C7D18A-2D34-4D2D-8522-9233AD09136A}" srcOrd="0" destOrd="0" presId="urn:microsoft.com/office/officeart/2005/8/layout/orgChart1"/>
    <dgm:cxn modelId="{92BD8010-1222-42C2-A691-8CFEFFB07BE0}" type="presParOf" srcId="{D9C7D18A-2D34-4D2D-8522-9233AD09136A}" destId="{0351851F-CF94-4B65-A474-762DB505AEEB}" srcOrd="0" destOrd="0" presId="urn:microsoft.com/office/officeart/2005/8/layout/orgChart1"/>
    <dgm:cxn modelId="{6021C769-1A3B-4042-B3BD-89842F5EDFC8}" type="presParOf" srcId="{0351851F-CF94-4B65-A474-762DB505AEEB}" destId="{6EF5BD20-5682-44DD-839E-9A8EC3AD7592}" srcOrd="0" destOrd="0" presId="urn:microsoft.com/office/officeart/2005/8/layout/orgChart1"/>
    <dgm:cxn modelId="{691F179D-03FE-4196-9344-833B4E31F1C1}" type="presParOf" srcId="{0351851F-CF94-4B65-A474-762DB505AEEB}" destId="{E5FCC2A3-02F3-42C0-B65D-9759E3C15FC3}" srcOrd="1" destOrd="0" presId="urn:microsoft.com/office/officeart/2005/8/layout/orgChart1"/>
    <dgm:cxn modelId="{A8B560FA-3F31-4F9D-8150-93DCBEAB42F2}" type="presParOf" srcId="{D9C7D18A-2D34-4D2D-8522-9233AD09136A}" destId="{2BCF6FF0-0E28-49AF-9D88-76EBF808F9F1}" srcOrd="1" destOrd="0" presId="urn:microsoft.com/office/officeart/2005/8/layout/orgChart1"/>
    <dgm:cxn modelId="{DBDFBC75-4B8C-4F9B-B29F-80E5D21CF50A}" type="presParOf" srcId="{2BCF6FF0-0E28-49AF-9D88-76EBF808F9F1}" destId="{EB396057-5DD6-44D7-9E3C-F6258AF171C7}" srcOrd="0" destOrd="0" presId="urn:microsoft.com/office/officeart/2005/8/layout/orgChart1"/>
    <dgm:cxn modelId="{995E2BF4-FC36-4EF3-A3B5-8AC27603AB33}" type="presParOf" srcId="{2BCF6FF0-0E28-49AF-9D88-76EBF808F9F1}" destId="{39D237AD-802E-44EC-B5F1-CF946E806BEC}" srcOrd="1" destOrd="0" presId="urn:microsoft.com/office/officeart/2005/8/layout/orgChart1"/>
    <dgm:cxn modelId="{6F9F9626-6441-4C27-80B7-68E960DE4BDD}" type="presParOf" srcId="{39D237AD-802E-44EC-B5F1-CF946E806BEC}" destId="{30749073-39A5-4AD0-902F-63C79039E513}" srcOrd="0" destOrd="0" presId="urn:microsoft.com/office/officeart/2005/8/layout/orgChart1"/>
    <dgm:cxn modelId="{45D565B5-0326-4859-B5A8-B372595D610D}" type="presParOf" srcId="{30749073-39A5-4AD0-902F-63C79039E513}" destId="{62A0E367-65D4-4EC7-996E-44E3FC89B6A6}" srcOrd="0" destOrd="0" presId="urn:microsoft.com/office/officeart/2005/8/layout/orgChart1"/>
    <dgm:cxn modelId="{45C480D0-FC48-4B79-BFDE-825BDDE5539E}" type="presParOf" srcId="{30749073-39A5-4AD0-902F-63C79039E513}" destId="{5E7F4269-1813-42BF-A736-F20380347FED}" srcOrd="1" destOrd="0" presId="urn:microsoft.com/office/officeart/2005/8/layout/orgChart1"/>
    <dgm:cxn modelId="{9746FED3-5CA3-45CC-B2AC-EFB21714C8D2}" type="presParOf" srcId="{39D237AD-802E-44EC-B5F1-CF946E806BEC}" destId="{7AE82CBB-18B7-4AF8-A5EA-AD3607F3B986}" srcOrd="1" destOrd="0" presId="urn:microsoft.com/office/officeart/2005/8/layout/orgChart1"/>
    <dgm:cxn modelId="{BA83F167-B605-4401-A6FD-B53CF5F3370D}" type="presParOf" srcId="{39D237AD-802E-44EC-B5F1-CF946E806BEC}" destId="{D81518CF-D4C0-4EC2-8039-676A09749405}" srcOrd="2" destOrd="0" presId="urn:microsoft.com/office/officeart/2005/8/layout/orgChart1"/>
    <dgm:cxn modelId="{1388B5F9-FD2C-494B-AE78-2A5EFA559B19}" type="presParOf" srcId="{2BCF6FF0-0E28-49AF-9D88-76EBF808F9F1}" destId="{32F2E2AB-09B9-4D0C-8762-76D0728767DD}" srcOrd="2" destOrd="0" presId="urn:microsoft.com/office/officeart/2005/8/layout/orgChart1"/>
    <dgm:cxn modelId="{20A99A3F-4545-45AC-837B-9ED2C0E31EAC}" type="presParOf" srcId="{2BCF6FF0-0E28-49AF-9D88-76EBF808F9F1}" destId="{B7A34D8E-F361-491A-BE21-42B1B4DC3DC4}" srcOrd="3" destOrd="0" presId="urn:microsoft.com/office/officeart/2005/8/layout/orgChart1"/>
    <dgm:cxn modelId="{8A11D664-17D8-444C-B161-C3D418A522BA}" type="presParOf" srcId="{B7A34D8E-F361-491A-BE21-42B1B4DC3DC4}" destId="{4D28CE03-25DE-466E-9259-765BA1A50DEE}" srcOrd="0" destOrd="0" presId="urn:microsoft.com/office/officeart/2005/8/layout/orgChart1"/>
    <dgm:cxn modelId="{C84AA8C9-CE2C-4F45-AFF6-C9D1F7DE9722}" type="presParOf" srcId="{4D28CE03-25DE-466E-9259-765BA1A50DEE}" destId="{21BEC645-B1B5-4139-B744-8F19E95E917F}" srcOrd="0" destOrd="0" presId="urn:microsoft.com/office/officeart/2005/8/layout/orgChart1"/>
    <dgm:cxn modelId="{DEC756CD-2029-4EC8-978C-8518FBB9B0C8}" type="presParOf" srcId="{4D28CE03-25DE-466E-9259-765BA1A50DEE}" destId="{75197450-1D52-45A2-B420-469DFE75C691}" srcOrd="1" destOrd="0" presId="urn:microsoft.com/office/officeart/2005/8/layout/orgChart1"/>
    <dgm:cxn modelId="{B1FCD033-B420-42AC-804F-5C26EDB26009}" type="presParOf" srcId="{B7A34D8E-F361-491A-BE21-42B1B4DC3DC4}" destId="{4F4E7E7E-AB5C-48BA-97FA-B663B76BCE75}" srcOrd="1" destOrd="0" presId="urn:microsoft.com/office/officeart/2005/8/layout/orgChart1"/>
    <dgm:cxn modelId="{CF146C01-6F94-44A7-AC56-613B7D7B08D7}" type="presParOf" srcId="{B7A34D8E-F361-491A-BE21-42B1B4DC3DC4}" destId="{671AB0E3-D9B1-4970-98FB-20B097139AD2}" srcOrd="2" destOrd="0" presId="urn:microsoft.com/office/officeart/2005/8/layout/orgChart1"/>
    <dgm:cxn modelId="{97072D5E-1454-4873-8ADF-3A4FD80F6436}" type="presParOf" srcId="{2BCF6FF0-0E28-49AF-9D88-76EBF808F9F1}" destId="{77F3FA69-6FBD-4B72-926E-0B0F94C1281E}" srcOrd="4" destOrd="0" presId="urn:microsoft.com/office/officeart/2005/8/layout/orgChart1"/>
    <dgm:cxn modelId="{E693AAE0-F62A-4A24-87BC-25E196C6494F}" type="presParOf" srcId="{2BCF6FF0-0E28-49AF-9D88-76EBF808F9F1}" destId="{AA88A0BE-13A8-44FB-8679-60A9381FBE41}" srcOrd="5" destOrd="0" presId="urn:microsoft.com/office/officeart/2005/8/layout/orgChart1"/>
    <dgm:cxn modelId="{01241F14-275C-471C-8BBC-E1556CB0919F}" type="presParOf" srcId="{AA88A0BE-13A8-44FB-8679-60A9381FBE41}" destId="{AE3A3848-9116-4485-A8C8-1F544B031752}" srcOrd="0" destOrd="0" presId="urn:microsoft.com/office/officeart/2005/8/layout/orgChart1"/>
    <dgm:cxn modelId="{AF4E94BC-F722-470A-BFD3-1F52431155AB}" type="presParOf" srcId="{AE3A3848-9116-4485-A8C8-1F544B031752}" destId="{BE99336D-FA18-480A-BAC7-5B2C02E662AB}" srcOrd="0" destOrd="0" presId="urn:microsoft.com/office/officeart/2005/8/layout/orgChart1"/>
    <dgm:cxn modelId="{D2D2896A-0A6B-4A1F-9669-EBE364680695}" type="presParOf" srcId="{AE3A3848-9116-4485-A8C8-1F544B031752}" destId="{CAC30A37-6D16-453E-A3ED-48D413AB15C3}" srcOrd="1" destOrd="0" presId="urn:microsoft.com/office/officeart/2005/8/layout/orgChart1"/>
    <dgm:cxn modelId="{1CBF618B-FC22-43DF-B98F-F3AC258D1379}" type="presParOf" srcId="{AA88A0BE-13A8-44FB-8679-60A9381FBE41}" destId="{906C1EFC-55E9-4C71-9FCE-9CF09A02F399}" srcOrd="1" destOrd="0" presId="urn:microsoft.com/office/officeart/2005/8/layout/orgChart1"/>
    <dgm:cxn modelId="{B9971238-5664-4A93-A7D3-4D623E5406FD}" type="presParOf" srcId="{AA88A0BE-13A8-44FB-8679-60A9381FBE41}" destId="{1E689964-F610-4C1D-B17D-C9A83F0D2DE1}" srcOrd="2" destOrd="0" presId="urn:microsoft.com/office/officeart/2005/8/layout/orgChart1"/>
    <dgm:cxn modelId="{85830BDA-5DE8-4834-B4AE-952B15A51AFA}" type="presParOf" srcId="{2BCF6FF0-0E28-49AF-9D88-76EBF808F9F1}" destId="{CC939EBC-D58A-40DC-94D5-3C0268AD46A3}" srcOrd="6" destOrd="0" presId="urn:microsoft.com/office/officeart/2005/8/layout/orgChart1"/>
    <dgm:cxn modelId="{D4B471C4-A524-4CF7-8DAF-3BBC2878E990}" type="presParOf" srcId="{2BCF6FF0-0E28-49AF-9D88-76EBF808F9F1}" destId="{24018F0F-D1E8-4FDE-A4A6-4B2791E4F680}" srcOrd="7" destOrd="0" presId="urn:microsoft.com/office/officeart/2005/8/layout/orgChart1"/>
    <dgm:cxn modelId="{646C04D1-5492-45DF-B9F1-1BC17ACB0665}" type="presParOf" srcId="{24018F0F-D1E8-4FDE-A4A6-4B2791E4F680}" destId="{AFA3E40D-6860-4D9F-B922-E010E1266414}" srcOrd="0" destOrd="0" presId="urn:microsoft.com/office/officeart/2005/8/layout/orgChart1"/>
    <dgm:cxn modelId="{CF03BEC3-1027-4426-8647-813F5B09F376}" type="presParOf" srcId="{AFA3E40D-6860-4D9F-B922-E010E1266414}" destId="{C080A907-D6B8-458C-B0E1-7DBC7D56E746}" srcOrd="0" destOrd="0" presId="urn:microsoft.com/office/officeart/2005/8/layout/orgChart1"/>
    <dgm:cxn modelId="{E2E2B41A-2DA0-4EFC-AFC2-C518EEB9A17D}" type="presParOf" srcId="{AFA3E40D-6860-4D9F-B922-E010E1266414}" destId="{2DD56AA1-A2CE-4242-B4BD-954BF10DB5A5}" srcOrd="1" destOrd="0" presId="urn:microsoft.com/office/officeart/2005/8/layout/orgChart1"/>
    <dgm:cxn modelId="{86494764-D1F9-4B7F-8FBC-D0F97DB40769}" type="presParOf" srcId="{24018F0F-D1E8-4FDE-A4A6-4B2791E4F680}" destId="{A6B047DD-AF92-48E7-8430-A272356C5431}" srcOrd="1" destOrd="0" presId="urn:microsoft.com/office/officeart/2005/8/layout/orgChart1"/>
    <dgm:cxn modelId="{B702AE5E-5D71-4668-A573-BFCB1AC5A3A3}" type="presParOf" srcId="{24018F0F-D1E8-4FDE-A4A6-4B2791E4F680}" destId="{4730C976-74B8-4F6C-840D-E90EA3FFC1BB}" srcOrd="2" destOrd="0" presId="urn:microsoft.com/office/officeart/2005/8/layout/orgChart1"/>
    <dgm:cxn modelId="{A23ACFF0-95E2-4F83-B6A0-64C934D2F9F0}" type="presParOf" srcId="{D9C7D18A-2D34-4D2D-8522-9233AD09136A}" destId="{A51B4488-979F-4B12-829F-14659A663F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C4648E-8F70-4F44-B01F-81338721A866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B5462174-163A-4486-9303-3DD172003C0D}">
      <dgm:prSet phldrT="[Text]" custT="1"/>
      <dgm:spPr/>
      <dgm:t>
        <a:bodyPr/>
        <a:lstStyle/>
        <a:p>
          <a:r>
            <a:rPr lang="hr-HR" sz="1400" dirty="0" smtClean="0"/>
            <a:t>MALOPRODAJE</a:t>
          </a:r>
          <a:endParaRPr lang="hr-HR" sz="1400" dirty="0"/>
        </a:p>
      </dgm:t>
    </dgm:pt>
    <dgm:pt modelId="{DF9E4302-B141-4C70-8582-CCA64BA20620}" type="parTrans" cxnId="{7A9A5C23-6683-445E-A613-7610DA1B043A}">
      <dgm:prSet/>
      <dgm:spPr/>
      <dgm:t>
        <a:bodyPr/>
        <a:lstStyle/>
        <a:p>
          <a:endParaRPr lang="hr-HR" sz="1400"/>
        </a:p>
      </dgm:t>
    </dgm:pt>
    <dgm:pt modelId="{7CA2BF18-7288-4F43-A1D9-D355164DD274}" type="sibTrans" cxnId="{7A9A5C23-6683-445E-A613-7610DA1B043A}">
      <dgm:prSet/>
      <dgm:spPr/>
      <dgm:t>
        <a:bodyPr/>
        <a:lstStyle/>
        <a:p>
          <a:endParaRPr lang="hr-HR" sz="1400"/>
        </a:p>
      </dgm:t>
    </dgm:pt>
    <dgm:pt modelId="{C99813E6-980F-49FF-BA5F-35F982685AA6}">
      <dgm:prSet phldrT="[Text]" custT="1"/>
      <dgm:spPr/>
      <dgm:t>
        <a:bodyPr/>
        <a:lstStyle/>
        <a:p>
          <a:r>
            <a:rPr lang="hr-HR" sz="1400" dirty="0" smtClean="0"/>
            <a:t>BEZ PRODAVAONICA</a:t>
          </a:r>
          <a:endParaRPr lang="hr-HR" sz="1400" dirty="0"/>
        </a:p>
      </dgm:t>
    </dgm:pt>
    <dgm:pt modelId="{8E83A09F-BAD6-4035-A3B3-E1DED0D5FC6F}" type="parTrans" cxnId="{D6D142C8-1DE8-4A5D-A783-7266CD077E26}">
      <dgm:prSet/>
      <dgm:spPr/>
      <dgm:t>
        <a:bodyPr/>
        <a:lstStyle/>
        <a:p>
          <a:endParaRPr lang="hr-HR" sz="1400"/>
        </a:p>
      </dgm:t>
    </dgm:pt>
    <dgm:pt modelId="{E019FCA3-775E-4505-8DE9-EF22572E6B83}" type="sibTrans" cxnId="{D6D142C8-1DE8-4A5D-A783-7266CD077E26}">
      <dgm:prSet/>
      <dgm:spPr/>
      <dgm:t>
        <a:bodyPr/>
        <a:lstStyle/>
        <a:p>
          <a:endParaRPr lang="hr-HR" sz="1400"/>
        </a:p>
      </dgm:t>
    </dgm:pt>
    <dgm:pt modelId="{AD67D44F-4C7D-4A6E-BCB0-383921995E0A}">
      <dgm:prSet phldrT="[Text]" custT="1"/>
      <dgm:spPr/>
      <dgm:t>
        <a:bodyPr/>
        <a:lstStyle/>
        <a:p>
          <a:r>
            <a:rPr lang="hr-HR" sz="1400" dirty="0" smtClean="0"/>
            <a:t>SA PRODAVAONICOM</a:t>
          </a:r>
          <a:endParaRPr lang="hr-HR" sz="1400" dirty="0"/>
        </a:p>
      </dgm:t>
    </dgm:pt>
    <dgm:pt modelId="{DA01291B-8792-4453-9FC3-076EE1A9A14C}" type="parTrans" cxnId="{284AC8EB-2C89-4762-866E-040275B0383B}">
      <dgm:prSet/>
      <dgm:spPr/>
      <dgm:t>
        <a:bodyPr/>
        <a:lstStyle/>
        <a:p>
          <a:endParaRPr lang="hr-HR" sz="1400"/>
        </a:p>
      </dgm:t>
    </dgm:pt>
    <dgm:pt modelId="{8EEA6738-D5B7-45C9-BEFF-04C39BD1E859}" type="sibTrans" cxnId="{284AC8EB-2C89-4762-866E-040275B0383B}">
      <dgm:prSet/>
      <dgm:spPr/>
      <dgm:t>
        <a:bodyPr/>
        <a:lstStyle/>
        <a:p>
          <a:endParaRPr lang="hr-HR" sz="1400"/>
        </a:p>
      </dgm:t>
    </dgm:pt>
    <dgm:pt modelId="{B4A12D7B-1A53-4529-8ABD-F03D0346B754}">
      <dgm:prSet phldrT="[Text]" custT="1"/>
      <dgm:spPr/>
      <dgm:t>
        <a:bodyPr/>
        <a:lstStyle/>
        <a:p>
          <a:r>
            <a:rPr lang="hr-HR" sz="1400" dirty="0" smtClean="0"/>
            <a:t>STUPANJ USLUGE</a:t>
          </a:r>
          <a:endParaRPr lang="hr-HR" sz="1400" dirty="0"/>
        </a:p>
      </dgm:t>
    </dgm:pt>
    <dgm:pt modelId="{371F2C32-82DF-4131-BF63-08AD02ECF34A}" type="parTrans" cxnId="{C02A4C58-BFF0-4468-BD5A-B12389FBF57B}">
      <dgm:prSet/>
      <dgm:spPr/>
      <dgm:t>
        <a:bodyPr/>
        <a:lstStyle/>
        <a:p>
          <a:endParaRPr lang="hr-HR" sz="1400"/>
        </a:p>
      </dgm:t>
    </dgm:pt>
    <dgm:pt modelId="{E04D31CB-CDF8-48EE-B3EC-421C34E597FB}" type="sibTrans" cxnId="{C02A4C58-BFF0-4468-BD5A-B12389FBF57B}">
      <dgm:prSet/>
      <dgm:spPr/>
      <dgm:t>
        <a:bodyPr/>
        <a:lstStyle/>
        <a:p>
          <a:endParaRPr lang="hr-HR" sz="1400"/>
        </a:p>
      </dgm:t>
    </dgm:pt>
    <dgm:pt modelId="{6BA1C423-0148-4B13-A373-2C11B1C68B42}">
      <dgm:prSet phldrT="[Text]" custT="1"/>
      <dgm:spPr/>
      <dgm:t>
        <a:bodyPr/>
        <a:lstStyle/>
        <a:p>
          <a:r>
            <a:rPr lang="hr-HR" sz="1400" dirty="0" smtClean="0"/>
            <a:t>ŠIRINA I DUBINA LINIJA PROIZVODA</a:t>
          </a:r>
          <a:endParaRPr lang="hr-HR" sz="1400" dirty="0"/>
        </a:p>
      </dgm:t>
    </dgm:pt>
    <dgm:pt modelId="{768049A4-F7DD-43BE-81ED-40F04B4CE551}" type="parTrans" cxnId="{A638BC1F-94B2-478B-80AE-5C9C06AF48B8}">
      <dgm:prSet/>
      <dgm:spPr/>
      <dgm:t>
        <a:bodyPr/>
        <a:lstStyle/>
        <a:p>
          <a:endParaRPr lang="hr-HR" sz="1400"/>
        </a:p>
      </dgm:t>
    </dgm:pt>
    <dgm:pt modelId="{A78FA4FF-085B-4938-883C-AEE61C9B7834}" type="sibTrans" cxnId="{A638BC1F-94B2-478B-80AE-5C9C06AF48B8}">
      <dgm:prSet/>
      <dgm:spPr/>
      <dgm:t>
        <a:bodyPr/>
        <a:lstStyle/>
        <a:p>
          <a:endParaRPr lang="hr-HR" sz="1400"/>
        </a:p>
      </dgm:t>
    </dgm:pt>
    <dgm:pt modelId="{91BC6EF5-6645-4476-8DAB-3F7A76DCB207}">
      <dgm:prSet phldrT="[Text]" custT="1"/>
      <dgm:spPr/>
      <dgm:t>
        <a:bodyPr/>
        <a:lstStyle/>
        <a:p>
          <a:r>
            <a:rPr lang="hr-HR" sz="1400" dirty="0" smtClean="0"/>
            <a:t>ŠIRINA I DUBINA PRODAJNOG ASORTIMANA</a:t>
          </a:r>
          <a:endParaRPr lang="hr-HR" sz="1400" dirty="0"/>
        </a:p>
      </dgm:t>
    </dgm:pt>
    <dgm:pt modelId="{A50FE4E7-F025-4A04-9275-FCBB05AB56CC}" type="parTrans" cxnId="{1EC4F0B7-C82C-46A6-A927-01ADB610B323}">
      <dgm:prSet/>
      <dgm:spPr/>
      <dgm:t>
        <a:bodyPr/>
        <a:lstStyle/>
        <a:p>
          <a:endParaRPr lang="hr-HR" sz="1400"/>
        </a:p>
      </dgm:t>
    </dgm:pt>
    <dgm:pt modelId="{8A58C608-8F41-47FF-8625-5A635E04726A}" type="sibTrans" cxnId="{1EC4F0B7-C82C-46A6-A927-01ADB610B323}">
      <dgm:prSet/>
      <dgm:spPr/>
      <dgm:t>
        <a:bodyPr/>
        <a:lstStyle/>
        <a:p>
          <a:endParaRPr lang="hr-HR" sz="1400"/>
        </a:p>
      </dgm:t>
    </dgm:pt>
    <dgm:pt modelId="{BC2FCFDB-4D87-4715-B435-D3E184051EA6}">
      <dgm:prSet phldrT="[Text]" custT="1"/>
      <dgm:spPr/>
      <dgm:t>
        <a:bodyPr/>
        <a:lstStyle/>
        <a:p>
          <a:r>
            <a:rPr lang="hr-HR" sz="1400" dirty="0" smtClean="0"/>
            <a:t>CIJENE</a:t>
          </a:r>
          <a:endParaRPr lang="hr-HR" sz="1400" dirty="0"/>
        </a:p>
      </dgm:t>
    </dgm:pt>
    <dgm:pt modelId="{5CC2328C-4600-4B61-9645-D8216E1ABBBE}" type="parTrans" cxnId="{EFC8A67D-24A8-4E56-B1DA-9086BA922A3B}">
      <dgm:prSet/>
      <dgm:spPr/>
      <dgm:t>
        <a:bodyPr/>
        <a:lstStyle/>
        <a:p>
          <a:endParaRPr lang="hr-HR" sz="1400"/>
        </a:p>
      </dgm:t>
    </dgm:pt>
    <dgm:pt modelId="{03E2FACF-AB1B-4CAF-B709-FBE74CB91BAD}" type="sibTrans" cxnId="{EFC8A67D-24A8-4E56-B1DA-9086BA922A3B}">
      <dgm:prSet/>
      <dgm:spPr/>
      <dgm:t>
        <a:bodyPr/>
        <a:lstStyle/>
        <a:p>
          <a:endParaRPr lang="hr-HR" sz="1400"/>
        </a:p>
      </dgm:t>
    </dgm:pt>
    <dgm:pt modelId="{BBD65595-A3FF-452B-8D0C-D324ED3EB839}">
      <dgm:prSet phldrT="[Text]" custT="1"/>
      <dgm:spPr/>
      <dgm:t>
        <a:bodyPr/>
        <a:lstStyle/>
        <a:p>
          <a:r>
            <a:rPr lang="hr-HR" sz="1400" dirty="0" smtClean="0"/>
            <a:t>SAMOPOSLUGA</a:t>
          </a:r>
          <a:endParaRPr lang="hr-HR" sz="1400" dirty="0"/>
        </a:p>
      </dgm:t>
    </dgm:pt>
    <dgm:pt modelId="{B458728E-5B93-4D1A-8594-697F7BCAD010}" type="parTrans" cxnId="{F522D043-24D1-4EBA-A124-D87A71769DEC}">
      <dgm:prSet/>
      <dgm:spPr/>
      <dgm:t>
        <a:bodyPr/>
        <a:lstStyle/>
        <a:p>
          <a:endParaRPr lang="hr-HR" sz="1400"/>
        </a:p>
      </dgm:t>
    </dgm:pt>
    <dgm:pt modelId="{C3930327-3413-413D-944D-690A35986D97}" type="sibTrans" cxnId="{F522D043-24D1-4EBA-A124-D87A71769DEC}">
      <dgm:prSet/>
      <dgm:spPr/>
      <dgm:t>
        <a:bodyPr/>
        <a:lstStyle/>
        <a:p>
          <a:endParaRPr lang="hr-HR" sz="1400"/>
        </a:p>
      </dgm:t>
    </dgm:pt>
    <dgm:pt modelId="{FADA3E3B-49E1-4D47-8ECD-E722A52E28D4}">
      <dgm:prSet phldrT="[Text]" custT="1"/>
      <dgm:spPr/>
      <dgm:t>
        <a:bodyPr/>
        <a:lstStyle/>
        <a:p>
          <a:r>
            <a:rPr lang="hr-HR" sz="1400" dirty="0" smtClean="0"/>
            <a:t>S OGRANIČENOM USLUGOM</a:t>
          </a:r>
          <a:endParaRPr lang="hr-HR" sz="1400" dirty="0"/>
        </a:p>
      </dgm:t>
    </dgm:pt>
    <dgm:pt modelId="{07C6BA62-5962-4502-B1A8-5CDCFD35FB2E}" type="parTrans" cxnId="{8903A03C-D096-4C21-8F0F-1F4A852BAE7C}">
      <dgm:prSet/>
      <dgm:spPr/>
      <dgm:t>
        <a:bodyPr/>
        <a:lstStyle/>
        <a:p>
          <a:endParaRPr lang="hr-HR" sz="1400"/>
        </a:p>
      </dgm:t>
    </dgm:pt>
    <dgm:pt modelId="{1CDA9B17-5128-4532-87E5-2F0B74BC1EFA}" type="sibTrans" cxnId="{8903A03C-D096-4C21-8F0F-1F4A852BAE7C}">
      <dgm:prSet/>
      <dgm:spPr/>
      <dgm:t>
        <a:bodyPr/>
        <a:lstStyle/>
        <a:p>
          <a:endParaRPr lang="hr-HR" sz="1400"/>
        </a:p>
      </dgm:t>
    </dgm:pt>
    <dgm:pt modelId="{A5AB5176-F678-4010-8846-18E88331B564}">
      <dgm:prSet phldrT="[Text]" custT="1"/>
      <dgm:spPr/>
      <dgm:t>
        <a:bodyPr/>
        <a:lstStyle/>
        <a:p>
          <a:r>
            <a:rPr lang="hr-HR" sz="1400" dirty="0" smtClean="0"/>
            <a:t>S PUNOM USLUGOM</a:t>
          </a:r>
          <a:endParaRPr lang="hr-HR" sz="1400" dirty="0"/>
        </a:p>
      </dgm:t>
    </dgm:pt>
    <dgm:pt modelId="{903BEB7C-2329-4F60-9EF4-B0B2C4050F6A}" type="parTrans" cxnId="{B942F2F7-3646-4F7D-A055-459904E858EA}">
      <dgm:prSet/>
      <dgm:spPr/>
      <dgm:t>
        <a:bodyPr/>
        <a:lstStyle/>
        <a:p>
          <a:endParaRPr lang="hr-HR" sz="1400"/>
        </a:p>
      </dgm:t>
    </dgm:pt>
    <dgm:pt modelId="{142518B1-E2E2-48D9-8D78-ED7529739D3D}" type="sibTrans" cxnId="{B942F2F7-3646-4F7D-A055-459904E858EA}">
      <dgm:prSet/>
      <dgm:spPr/>
      <dgm:t>
        <a:bodyPr/>
        <a:lstStyle/>
        <a:p>
          <a:endParaRPr lang="hr-HR" sz="1400"/>
        </a:p>
      </dgm:t>
    </dgm:pt>
    <dgm:pt modelId="{0602A290-B2FD-40AF-A912-C533913B8ACE}">
      <dgm:prSet phldrT="[Text]" custT="1"/>
      <dgm:spPr/>
      <dgm:t>
        <a:bodyPr/>
        <a:lstStyle/>
        <a:p>
          <a:r>
            <a:rPr lang="hr-HR" sz="1400" dirty="0" smtClean="0"/>
            <a:t>SPECIJALIZIRANA TRGOVINA</a:t>
          </a:r>
          <a:endParaRPr lang="hr-HR" sz="1400" dirty="0"/>
        </a:p>
      </dgm:t>
    </dgm:pt>
    <dgm:pt modelId="{4084231D-A109-4665-B682-93AD8F73261D}" type="parTrans" cxnId="{5AF07A8B-88C1-404D-853A-EF7717B17D42}">
      <dgm:prSet/>
      <dgm:spPr/>
      <dgm:t>
        <a:bodyPr/>
        <a:lstStyle/>
        <a:p>
          <a:endParaRPr lang="hr-HR" sz="1400"/>
        </a:p>
      </dgm:t>
    </dgm:pt>
    <dgm:pt modelId="{F940C4A0-6421-41AE-AFCB-41767B898942}" type="sibTrans" cxnId="{5AF07A8B-88C1-404D-853A-EF7717B17D42}">
      <dgm:prSet/>
      <dgm:spPr/>
      <dgm:t>
        <a:bodyPr/>
        <a:lstStyle/>
        <a:p>
          <a:endParaRPr lang="hr-HR" sz="1400"/>
        </a:p>
      </dgm:t>
    </dgm:pt>
    <dgm:pt modelId="{34E9E040-1780-4DDF-B9D4-B23F95D13994}">
      <dgm:prSet phldrT="[Text]" custT="1"/>
      <dgm:spPr/>
      <dgm:t>
        <a:bodyPr/>
        <a:lstStyle/>
        <a:p>
          <a:r>
            <a:rPr lang="hr-HR" sz="1400" dirty="0" smtClean="0"/>
            <a:t>ROBNA KUĆA</a:t>
          </a:r>
          <a:endParaRPr lang="hr-HR" sz="1400" dirty="0"/>
        </a:p>
      </dgm:t>
    </dgm:pt>
    <dgm:pt modelId="{BAEA3892-C9DE-49AA-8227-FAE9212DBE2C}" type="parTrans" cxnId="{799CB857-F2FE-4D41-8BDC-174578E70DF9}">
      <dgm:prSet/>
      <dgm:spPr/>
      <dgm:t>
        <a:bodyPr/>
        <a:lstStyle/>
        <a:p>
          <a:endParaRPr lang="hr-HR" sz="1400"/>
        </a:p>
      </dgm:t>
    </dgm:pt>
    <dgm:pt modelId="{E04C41C0-A77F-483B-9746-833A463F80FA}" type="sibTrans" cxnId="{799CB857-F2FE-4D41-8BDC-174578E70DF9}">
      <dgm:prSet/>
      <dgm:spPr/>
      <dgm:t>
        <a:bodyPr/>
        <a:lstStyle/>
        <a:p>
          <a:endParaRPr lang="hr-HR" sz="1400"/>
        </a:p>
      </dgm:t>
    </dgm:pt>
    <dgm:pt modelId="{2B8CCCF9-38F1-4B4B-83D0-6CEE4D48261B}">
      <dgm:prSet phldrT="[Text]" custT="1"/>
      <dgm:spPr/>
      <dgm:t>
        <a:bodyPr/>
        <a:lstStyle/>
        <a:p>
          <a:r>
            <a:rPr lang="hr-HR" sz="1400" dirty="0" smtClean="0"/>
            <a:t>TRGOVINA U SUSJEDSTVU</a:t>
          </a:r>
          <a:endParaRPr lang="hr-HR" sz="1400" dirty="0"/>
        </a:p>
      </dgm:t>
    </dgm:pt>
    <dgm:pt modelId="{DB8B9589-48C6-4068-8B2C-2AD7E8487572}" type="parTrans" cxnId="{0F1369F7-E6DC-410B-A2EA-2277AA4EA77F}">
      <dgm:prSet/>
      <dgm:spPr/>
      <dgm:t>
        <a:bodyPr/>
        <a:lstStyle/>
        <a:p>
          <a:endParaRPr lang="hr-HR" sz="1400"/>
        </a:p>
      </dgm:t>
    </dgm:pt>
    <dgm:pt modelId="{97B19B83-F2D0-4117-AEA8-18835A75B5D7}" type="sibTrans" cxnId="{0F1369F7-E6DC-410B-A2EA-2277AA4EA77F}">
      <dgm:prSet/>
      <dgm:spPr/>
      <dgm:t>
        <a:bodyPr/>
        <a:lstStyle/>
        <a:p>
          <a:endParaRPr lang="hr-HR" sz="1400"/>
        </a:p>
      </dgm:t>
    </dgm:pt>
    <dgm:pt modelId="{7FB37F65-25B2-484A-97C1-D3C7F5149B59}">
      <dgm:prSet phldrT="[Text]" custT="1"/>
      <dgm:spPr/>
      <dgm:t>
        <a:bodyPr/>
        <a:lstStyle/>
        <a:p>
          <a:r>
            <a:rPr lang="hr-HR" sz="1400" dirty="0" smtClean="0"/>
            <a:t>SUPERMARKET</a:t>
          </a:r>
          <a:endParaRPr lang="hr-HR" sz="1400" dirty="0"/>
        </a:p>
      </dgm:t>
    </dgm:pt>
    <dgm:pt modelId="{26ACF0DF-C10C-45DA-9A58-FE9714D069BE}" type="parTrans" cxnId="{F0434C67-0262-4742-91D6-FC4672A0FC3D}">
      <dgm:prSet/>
      <dgm:spPr/>
      <dgm:t>
        <a:bodyPr/>
        <a:lstStyle/>
        <a:p>
          <a:endParaRPr lang="hr-HR" sz="1400"/>
        </a:p>
      </dgm:t>
    </dgm:pt>
    <dgm:pt modelId="{FE6268A2-BCF1-4CE8-8824-8D37AAD17A64}" type="sibTrans" cxnId="{F0434C67-0262-4742-91D6-FC4672A0FC3D}">
      <dgm:prSet/>
      <dgm:spPr/>
      <dgm:t>
        <a:bodyPr/>
        <a:lstStyle/>
        <a:p>
          <a:endParaRPr lang="hr-HR" sz="1400"/>
        </a:p>
      </dgm:t>
    </dgm:pt>
    <dgm:pt modelId="{F1A2BA78-23DA-4DCF-B8E3-1D4769E77C7B}">
      <dgm:prSet phldrT="[Text]" custT="1"/>
      <dgm:spPr/>
      <dgm:t>
        <a:bodyPr/>
        <a:lstStyle/>
        <a:p>
          <a:r>
            <a:rPr lang="hr-HR" sz="1400" dirty="0" smtClean="0"/>
            <a:t>HIPERMARKET</a:t>
          </a:r>
          <a:endParaRPr lang="hr-HR" sz="1400" dirty="0"/>
        </a:p>
      </dgm:t>
    </dgm:pt>
    <dgm:pt modelId="{1F358B59-398C-4FE1-AB18-5F61543A2425}" type="parTrans" cxnId="{ABD38562-753D-4A50-A6CD-9F9791725DDA}">
      <dgm:prSet/>
      <dgm:spPr/>
      <dgm:t>
        <a:bodyPr/>
        <a:lstStyle/>
        <a:p>
          <a:endParaRPr lang="hr-HR" sz="1400"/>
        </a:p>
      </dgm:t>
    </dgm:pt>
    <dgm:pt modelId="{4FEAEAE9-180E-43C9-9666-5DA48B36D38A}" type="sibTrans" cxnId="{ABD38562-753D-4A50-A6CD-9F9791725DDA}">
      <dgm:prSet/>
      <dgm:spPr/>
      <dgm:t>
        <a:bodyPr/>
        <a:lstStyle/>
        <a:p>
          <a:endParaRPr lang="hr-HR" sz="1400"/>
        </a:p>
      </dgm:t>
    </dgm:pt>
    <dgm:pt modelId="{1BF46429-4DF1-414A-BCEA-2F251CC8A433}">
      <dgm:prSet phldrT="[Text]" custT="1"/>
      <dgm:spPr/>
      <dgm:t>
        <a:bodyPr/>
        <a:lstStyle/>
        <a:p>
          <a:r>
            <a:rPr lang="hr-HR" sz="1400" dirty="0" smtClean="0"/>
            <a:t>DISKONTI</a:t>
          </a:r>
          <a:endParaRPr lang="hr-HR" sz="1400" dirty="0"/>
        </a:p>
      </dgm:t>
    </dgm:pt>
    <dgm:pt modelId="{4D11FE76-1D4A-4680-9D3E-905C641A0F9F}" type="parTrans" cxnId="{EF2CAE8D-D315-4D45-972F-7B1EED0AE056}">
      <dgm:prSet/>
      <dgm:spPr/>
      <dgm:t>
        <a:bodyPr/>
        <a:lstStyle/>
        <a:p>
          <a:endParaRPr lang="hr-HR" sz="1400"/>
        </a:p>
      </dgm:t>
    </dgm:pt>
    <dgm:pt modelId="{546D8EA1-63B7-4276-BFED-27FEBBF1E3AB}" type="sibTrans" cxnId="{EF2CAE8D-D315-4D45-972F-7B1EED0AE056}">
      <dgm:prSet/>
      <dgm:spPr/>
      <dgm:t>
        <a:bodyPr/>
        <a:lstStyle/>
        <a:p>
          <a:endParaRPr lang="hr-HR" sz="1400"/>
        </a:p>
      </dgm:t>
    </dgm:pt>
    <dgm:pt modelId="{41AC6815-8B1C-456C-BAB1-02127BF7CA64}">
      <dgm:prSet phldrT="[Text]" custT="1"/>
      <dgm:spPr/>
      <dgm:t>
        <a:bodyPr/>
        <a:lstStyle/>
        <a:p>
          <a:r>
            <a:rPr lang="hr-HR" sz="1400" dirty="0" smtClean="0"/>
            <a:t>TVORNIČKE PRODAVAONICE</a:t>
          </a:r>
          <a:endParaRPr lang="hr-HR" sz="1400" dirty="0"/>
        </a:p>
      </dgm:t>
    </dgm:pt>
    <dgm:pt modelId="{B1B6308A-6358-419D-85EA-DB1D772ECF79}" type="parTrans" cxnId="{EFECAD28-3AAB-4AC8-B930-3CB5A07CA443}">
      <dgm:prSet/>
      <dgm:spPr/>
      <dgm:t>
        <a:bodyPr/>
        <a:lstStyle/>
        <a:p>
          <a:endParaRPr lang="hr-HR" sz="1400"/>
        </a:p>
      </dgm:t>
    </dgm:pt>
    <dgm:pt modelId="{FB43DEB9-4DE0-42C2-B426-E15935A0A551}" type="sibTrans" cxnId="{EFECAD28-3AAB-4AC8-B930-3CB5A07CA443}">
      <dgm:prSet/>
      <dgm:spPr/>
      <dgm:t>
        <a:bodyPr/>
        <a:lstStyle/>
        <a:p>
          <a:endParaRPr lang="hr-HR" sz="1400"/>
        </a:p>
      </dgm:t>
    </dgm:pt>
    <dgm:pt modelId="{929CB81E-73CB-4AD8-B847-F4D2794546BA}" type="pres">
      <dgm:prSet presAssocID="{1FC4648E-8F70-4F44-B01F-81338721A8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31C3B01-8FE3-4C89-BF4C-D61DB7A6B361}" type="pres">
      <dgm:prSet presAssocID="{B5462174-163A-4486-9303-3DD172003C0D}" presName="hierRoot1" presStyleCnt="0">
        <dgm:presLayoutVars>
          <dgm:hierBranch val="init"/>
        </dgm:presLayoutVars>
      </dgm:prSet>
      <dgm:spPr/>
    </dgm:pt>
    <dgm:pt modelId="{972044E4-B1A3-4C02-A353-DF490A71F107}" type="pres">
      <dgm:prSet presAssocID="{B5462174-163A-4486-9303-3DD172003C0D}" presName="rootComposite1" presStyleCnt="0"/>
      <dgm:spPr/>
    </dgm:pt>
    <dgm:pt modelId="{9461BA8F-C98F-4A0F-B139-53FCA1269B45}" type="pres">
      <dgm:prSet presAssocID="{B5462174-163A-4486-9303-3DD172003C0D}" presName="rootText1" presStyleLbl="node0" presStyleIdx="0" presStyleCnt="1" custLinFactNeighborX="-4046" custLinFactNeighborY="-774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4824AA3-E9C8-4148-A42E-049820F13C0C}" type="pres">
      <dgm:prSet presAssocID="{B5462174-163A-4486-9303-3DD172003C0D}" presName="rootConnector1" presStyleLbl="node1" presStyleIdx="0" presStyleCnt="0"/>
      <dgm:spPr/>
      <dgm:t>
        <a:bodyPr/>
        <a:lstStyle/>
        <a:p>
          <a:endParaRPr lang="hr-HR"/>
        </a:p>
      </dgm:t>
    </dgm:pt>
    <dgm:pt modelId="{361ACEB2-F6AC-4630-98FE-A4EE86D200C9}" type="pres">
      <dgm:prSet presAssocID="{B5462174-163A-4486-9303-3DD172003C0D}" presName="hierChild2" presStyleCnt="0"/>
      <dgm:spPr/>
    </dgm:pt>
    <dgm:pt modelId="{98F11F5F-8083-46B3-BA50-89BFFEF9434E}" type="pres">
      <dgm:prSet presAssocID="{8E83A09F-BAD6-4035-A3B3-E1DED0D5FC6F}" presName="Name64" presStyleLbl="parChTrans1D2" presStyleIdx="0" presStyleCnt="2"/>
      <dgm:spPr/>
      <dgm:t>
        <a:bodyPr/>
        <a:lstStyle/>
        <a:p>
          <a:endParaRPr lang="hr-HR"/>
        </a:p>
      </dgm:t>
    </dgm:pt>
    <dgm:pt modelId="{0F289BF2-2C13-488C-9866-070155B5854D}" type="pres">
      <dgm:prSet presAssocID="{C99813E6-980F-49FF-BA5F-35F982685AA6}" presName="hierRoot2" presStyleCnt="0">
        <dgm:presLayoutVars>
          <dgm:hierBranch val="init"/>
        </dgm:presLayoutVars>
      </dgm:prSet>
      <dgm:spPr/>
    </dgm:pt>
    <dgm:pt modelId="{069E719E-B27B-4C83-82BF-DBDB1541CDE5}" type="pres">
      <dgm:prSet presAssocID="{C99813E6-980F-49FF-BA5F-35F982685AA6}" presName="rootComposite" presStyleCnt="0"/>
      <dgm:spPr/>
    </dgm:pt>
    <dgm:pt modelId="{27436B99-3B74-4BF1-B05B-68CD241FCDD3}" type="pres">
      <dgm:prSet presAssocID="{C99813E6-980F-49FF-BA5F-35F982685AA6}" presName="rootText" presStyleLbl="node2" presStyleIdx="0" presStyleCnt="2" custScaleX="130712" custLinFactNeighborX="1058" custLinFactNeighborY="1102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5EC5D2B-6EBB-442D-B359-9237E17AC8FE}" type="pres">
      <dgm:prSet presAssocID="{C99813E6-980F-49FF-BA5F-35F982685AA6}" presName="rootConnector" presStyleLbl="node2" presStyleIdx="0" presStyleCnt="2"/>
      <dgm:spPr/>
      <dgm:t>
        <a:bodyPr/>
        <a:lstStyle/>
        <a:p>
          <a:endParaRPr lang="hr-HR"/>
        </a:p>
      </dgm:t>
    </dgm:pt>
    <dgm:pt modelId="{0B091199-0F5C-4574-8127-4DCADDF4381F}" type="pres">
      <dgm:prSet presAssocID="{C99813E6-980F-49FF-BA5F-35F982685AA6}" presName="hierChild4" presStyleCnt="0"/>
      <dgm:spPr/>
    </dgm:pt>
    <dgm:pt modelId="{86B9E005-69EB-4A6A-8438-24E9FD368527}" type="pres">
      <dgm:prSet presAssocID="{C99813E6-980F-49FF-BA5F-35F982685AA6}" presName="hierChild5" presStyleCnt="0"/>
      <dgm:spPr/>
    </dgm:pt>
    <dgm:pt modelId="{A8AC2A80-FDD7-4249-A357-468E425E9EF3}" type="pres">
      <dgm:prSet presAssocID="{DA01291B-8792-4453-9FC3-076EE1A9A14C}" presName="Name64" presStyleLbl="parChTrans1D2" presStyleIdx="1" presStyleCnt="2"/>
      <dgm:spPr/>
      <dgm:t>
        <a:bodyPr/>
        <a:lstStyle/>
        <a:p>
          <a:endParaRPr lang="hr-HR"/>
        </a:p>
      </dgm:t>
    </dgm:pt>
    <dgm:pt modelId="{EC500948-8680-42FC-A945-526BDFDF2510}" type="pres">
      <dgm:prSet presAssocID="{AD67D44F-4C7D-4A6E-BCB0-383921995E0A}" presName="hierRoot2" presStyleCnt="0">
        <dgm:presLayoutVars>
          <dgm:hierBranch val="init"/>
        </dgm:presLayoutVars>
      </dgm:prSet>
      <dgm:spPr/>
    </dgm:pt>
    <dgm:pt modelId="{8A64DA19-BA73-451E-BA70-854FD08E4786}" type="pres">
      <dgm:prSet presAssocID="{AD67D44F-4C7D-4A6E-BCB0-383921995E0A}" presName="rootComposite" presStyleCnt="0"/>
      <dgm:spPr/>
    </dgm:pt>
    <dgm:pt modelId="{ABDC9689-7EE5-48B8-9C24-A9A9FC5E5B96}" type="pres">
      <dgm:prSet presAssocID="{AD67D44F-4C7D-4A6E-BCB0-383921995E0A}" presName="rootText" presStyleLbl="node2" presStyleIdx="1" presStyleCnt="2" custScaleX="13765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44822A2-4CDF-4E92-8663-3FFC822D7D82}" type="pres">
      <dgm:prSet presAssocID="{AD67D44F-4C7D-4A6E-BCB0-383921995E0A}" presName="rootConnector" presStyleLbl="node2" presStyleIdx="1" presStyleCnt="2"/>
      <dgm:spPr/>
      <dgm:t>
        <a:bodyPr/>
        <a:lstStyle/>
        <a:p>
          <a:endParaRPr lang="hr-HR"/>
        </a:p>
      </dgm:t>
    </dgm:pt>
    <dgm:pt modelId="{2FCC1107-FE33-4D71-B65E-FFFB535621BE}" type="pres">
      <dgm:prSet presAssocID="{AD67D44F-4C7D-4A6E-BCB0-383921995E0A}" presName="hierChild4" presStyleCnt="0"/>
      <dgm:spPr/>
    </dgm:pt>
    <dgm:pt modelId="{D9B213F9-CB0C-4DB2-A964-D4860E80BBA8}" type="pres">
      <dgm:prSet presAssocID="{371F2C32-82DF-4131-BF63-08AD02ECF34A}" presName="Name64" presStyleLbl="parChTrans1D3" presStyleIdx="0" presStyleCnt="4"/>
      <dgm:spPr/>
      <dgm:t>
        <a:bodyPr/>
        <a:lstStyle/>
        <a:p>
          <a:endParaRPr lang="hr-HR"/>
        </a:p>
      </dgm:t>
    </dgm:pt>
    <dgm:pt modelId="{32DD4F4D-A533-4A0C-8443-5A5088BA022D}" type="pres">
      <dgm:prSet presAssocID="{B4A12D7B-1A53-4529-8ABD-F03D0346B754}" presName="hierRoot2" presStyleCnt="0">
        <dgm:presLayoutVars>
          <dgm:hierBranch val="init"/>
        </dgm:presLayoutVars>
      </dgm:prSet>
      <dgm:spPr/>
    </dgm:pt>
    <dgm:pt modelId="{AF3B285C-8F5C-4803-8B06-92836D657DF0}" type="pres">
      <dgm:prSet presAssocID="{B4A12D7B-1A53-4529-8ABD-F03D0346B754}" presName="rootComposite" presStyleCnt="0"/>
      <dgm:spPr/>
    </dgm:pt>
    <dgm:pt modelId="{4D07DAD6-349F-4033-B881-FA7F68F0C936}" type="pres">
      <dgm:prSet presAssocID="{B4A12D7B-1A53-4529-8ABD-F03D0346B754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E96792D-46D9-4B77-A170-F1B7C3D3E7CC}" type="pres">
      <dgm:prSet presAssocID="{B4A12D7B-1A53-4529-8ABD-F03D0346B754}" presName="rootConnector" presStyleLbl="node3" presStyleIdx="0" presStyleCnt="4"/>
      <dgm:spPr/>
      <dgm:t>
        <a:bodyPr/>
        <a:lstStyle/>
        <a:p>
          <a:endParaRPr lang="hr-HR"/>
        </a:p>
      </dgm:t>
    </dgm:pt>
    <dgm:pt modelId="{EA59EF11-5C5C-47CF-BFE2-346F9E945C81}" type="pres">
      <dgm:prSet presAssocID="{B4A12D7B-1A53-4529-8ABD-F03D0346B754}" presName="hierChild4" presStyleCnt="0"/>
      <dgm:spPr/>
    </dgm:pt>
    <dgm:pt modelId="{FEB6C648-CBC2-4D00-9261-2FDCB863C127}" type="pres">
      <dgm:prSet presAssocID="{B458728E-5B93-4D1A-8594-697F7BCAD010}" presName="Name64" presStyleLbl="parChTrans1D4" presStyleIdx="0" presStyleCnt="10"/>
      <dgm:spPr/>
      <dgm:t>
        <a:bodyPr/>
        <a:lstStyle/>
        <a:p>
          <a:endParaRPr lang="hr-HR"/>
        </a:p>
      </dgm:t>
    </dgm:pt>
    <dgm:pt modelId="{C5EBF4FB-C892-4C6A-9090-8A48FC4B31DC}" type="pres">
      <dgm:prSet presAssocID="{BBD65595-A3FF-452B-8D0C-D324ED3EB839}" presName="hierRoot2" presStyleCnt="0">
        <dgm:presLayoutVars>
          <dgm:hierBranch val="init"/>
        </dgm:presLayoutVars>
      </dgm:prSet>
      <dgm:spPr/>
    </dgm:pt>
    <dgm:pt modelId="{77BE686E-2434-4B32-AC62-AAA624CB186E}" type="pres">
      <dgm:prSet presAssocID="{BBD65595-A3FF-452B-8D0C-D324ED3EB839}" presName="rootComposite" presStyleCnt="0"/>
      <dgm:spPr/>
    </dgm:pt>
    <dgm:pt modelId="{82B5BF5C-24D0-4998-A1F4-16766A5C9C71}" type="pres">
      <dgm:prSet presAssocID="{BBD65595-A3FF-452B-8D0C-D324ED3EB839}" presName="rootText" presStyleLbl="node4" presStyleIdx="0" presStyleCnt="10" custScaleX="13788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B525776-AE29-4C5E-B1C1-55A7C4053CC9}" type="pres">
      <dgm:prSet presAssocID="{BBD65595-A3FF-452B-8D0C-D324ED3EB839}" presName="rootConnector" presStyleLbl="node4" presStyleIdx="0" presStyleCnt="10"/>
      <dgm:spPr/>
      <dgm:t>
        <a:bodyPr/>
        <a:lstStyle/>
        <a:p>
          <a:endParaRPr lang="hr-HR"/>
        </a:p>
      </dgm:t>
    </dgm:pt>
    <dgm:pt modelId="{542EBC6C-FE56-4D52-B146-5030B8E193C5}" type="pres">
      <dgm:prSet presAssocID="{BBD65595-A3FF-452B-8D0C-D324ED3EB839}" presName="hierChild4" presStyleCnt="0"/>
      <dgm:spPr/>
    </dgm:pt>
    <dgm:pt modelId="{18734010-E81A-4727-867C-A76CB2D8F608}" type="pres">
      <dgm:prSet presAssocID="{BBD65595-A3FF-452B-8D0C-D324ED3EB839}" presName="hierChild5" presStyleCnt="0"/>
      <dgm:spPr/>
    </dgm:pt>
    <dgm:pt modelId="{394ED848-F3C6-4F37-A1F6-72F385F3CAB5}" type="pres">
      <dgm:prSet presAssocID="{07C6BA62-5962-4502-B1A8-5CDCFD35FB2E}" presName="Name64" presStyleLbl="parChTrans1D4" presStyleIdx="1" presStyleCnt="10"/>
      <dgm:spPr/>
      <dgm:t>
        <a:bodyPr/>
        <a:lstStyle/>
        <a:p>
          <a:endParaRPr lang="hr-HR"/>
        </a:p>
      </dgm:t>
    </dgm:pt>
    <dgm:pt modelId="{E2A44035-85A1-4D91-9E86-BB99C6FDC7C7}" type="pres">
      <dgm:prSet presAssocID="{FADA3E3B-49E1-4D47-8ECD-E722A52E28D4}" presName="hierRoot2" presStyleCnt="0">
        <dgm:presLayoutVars>
          <dgm:hierBranch val="init"/>
        </dgm:presLayoutVars>
      </dgm:prSet>
      <dgm:spPr/>
    </dgm:pt>
    <dgm:pt modelId="{213394EF-0F04-42FD-9095-893DCA7F6389}" type="pres">
      <dgm:prSet presAssocID="{FADA3E3B-49E1-4D47-8ECD-E722A52E28D4}" presName="rootComposite" presStyleCnt="0"/>
      <dgm:spPr/>
    </dgm:pt>
    <dgm:pt modelId="{4B08DFC9-AEA8-4336-BAC0-E9E95482BB2B}" type="pres">
      <dgm:prSet presAssocID="{FADA3E3B-49E1-4D47-8ECD-E722A52E28D4}" presName="rootText" presStyleLbl="node4" presStyleIdx="1" presStyleCnt="10" custScaleX="13788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0EE13A2-54F6-4DC9-B680-A664DC1BA76D}" type="pres">
      <dgm:prSet presAssocID="{FADA3E3B-49E1-4D47-8ECD-E722A52E28D4}" presName="rootConnector" presStyleLbl="node4" presStyleIdx="1" presStyleCnt="10"/>
      <dgm:spPr/>
      <dgm:t>
        <a:bodyPr/>
        <a:lstStyle/>
        <a:p>
          <a:endParaRPr lang="hr-HR"/>
        </a:p>
      </dgm:t>
    </dgm:pt>
    <dgm:pt modelId="{7A2ACFD8-D568-4418-B9EF-C775E7435F07}" type="pres">
      <dgm:prSet presAssocID="{FADA3E3B-49E1-4D47-8ECD-E722A52E28D4}" presName="hierChild4" presStyleCnt="0"/>
      <dgm:spPr/>
    </dgm:pt>
    <dgm:pt modelId="{F550A8C7-59D3-41A4-92D8-311F11B67EA6}" type="pres">
      <dgm:prSet presAssocID="{FADA3E3B-49E1-4D47-8ECD-E722A52E28D4}" presName="hierChild5" presStyleCnt="0"/>
      <dgm:spPr/>
    </dgm:pt>
    <dgm:pt modelId="{C7CBA63B-B717-4631-B694-FCAA6F56EDF0}" type="pres">
      <dgm:prSet presAssocID="{903BEB7C-2329-4F60-9EF4-B0B2C4050F6A}" presName="Name64" presStyleLbl="parChTrans1D4" presStyleIdx="2" presStyleCnt="10"/>
      <dgm:spPr/>
      <dgm:t>
        <a:bodyPr/>
        <a:lstStyle/>
        <a:p>
          <a:endParaRPr lang="hr-HR"/>
        </a:p>
      </dgm:t>
    </dgm:pt>
    <dgm:pt modelId="{29FEE6E5-95C0-48B0-9A72-C3C8FD5F7ED4}" type="pres">
      <dgm:prSet presAssocID="{A5AB5176-F678-4010-8846-18E88331B564}" presName="hierRoot2" presStyleCnt="0">
        <dgm:presLayoutVars>
          <dgm:hierBranch val="init"/>
        </dgm:presLayoutVars>
      </dgm:prSet>
      <dgm:spPr/>
    </dgm:pt>
    <dgm:pt modelId="{DEE94B35-06D1-4E84-A844-21A7361B6F18}" type="pres">
      <dgm:prSet presAssocID="{A5AB5176-F678-4010-8846-18E88331B564}" presName="rootComposite" presStyleCnt="0"/>
      <dgm:spPr/>
    </dgm:pt>
    <dgm:pt modelId="{57D2E6D5-2617-4D2C-B87E-752E247B447F}" type="pres">
      <dgm:prSet presAssocID="{A5AB5176-F678-4010-8846-18E88331B564}" presName="rootText" presStyleLbl="node4" presStyleIdx="2" presStyleCnt="10" custScaleX="13788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D3FC902-8D35-4559-9A22-D03E42B32924}" type="pres">
      <dgm:prSet presAssocID="{A5AB5176-F678-4010-8846-18E88331B564}" presName="rootConnector" presStyleLbl="node4" presStyleIdx="2" presStyleCnt="10"/>
      <dgm:spPr/>
      <dgm:t>
        <a:bodyPr/>
        <a:lstStyle/>
        <a:p>
          <a:endParaRPr lang="hr-HR"/>
        </a:p>
      </dgm:t>
    </dgm:pt>
    <dgm:pt modelId="{242C8BC8-1B65-4A2F-8700-A610BCCED304}" type="pres">
      <dgm:prSet presAssocID="{A5AB5176-F678-4010-8846-18E88331B564}" presName="hierChild4" presStyleCnt="0"/>
      <dgm:spPr/>
    </dgm:pt>
    <dgm:pt modelId="{AAB00E03-8D0E-43B8-B18B-63F1621DE44B}" type="pres">
      <dgm:prSet presAssocID="{A5AB5176-F678-4010-8846-18E88331B564}" presName="hierChild5" presStyleCnt="0"/>
      <dgm:spPr/>
    </dgm:pt>
    <dgm:pt modelId="{B39C6997-FD40-49EC-B809-1B23E9182C60}" type="pres">
      <dgm:prSet presAssocID="{B4A12D7B-1A53-4529-8ABD-F03D0346B754}" presName="hierChild5" presStyleCnt="0"/>
      <dgm:spPr/>
    </dgm:pt>
    <dgm:pt modelId="{64663CB2-0293-4853-AF39-E7336432D842}" type="pres">
      <dgm:prSet presAssocID="{768049A4-F7DD-43BE-81ED-40F04B4CE551}" presName="Name64" presStyleLbl="parChTrans1D3" presStyleIdx="1" presStyleCnt="4"/>
      <dgm:spPr/>
      <dgm:t>
        <a:bodyPr/>
        <a:lstStyle/>
        <a:p>
          <a:endParaRPr lang="hr-HR"/>
        </a:p>
      </dgm:t>
    </dgm:pt>
    <dgm:pt modelId="{8CC5B4CC-2BD4-49CC-9CAA-D07D67EE89F0}" type="pres">
      <dgm:prSet presAssocID="{6BA1C423-0148-4B13-A373-2C11B1C68B42}" presName="hierRoot2" presStyleCnt="0">
        <dgm:presLayoutVars>
          <dgm:hierBranch val="init"/>
        </dgm:presLayoutVars>
      </dgm:prSet>
      <dgm:spPr/>
    </dgm:pt>
    <dgm:pt modelId="{700F7B60-B7C7-4961-936C-EDB31FCD5E23}" type="pres">
      <dgm:prSet presAssocID="{6BA1C423-0148-4B13-A373-2C11B1C68B42}" presName="rootComposite" presStyleCnt="0"/>
      <dgm:spPr/>
    </dgm:pt>
    <dgm:pt modelId="{DF8BCA16-49D5-46B2-83C0-3A8CE9C86482}" type="pres">
      <dgm:prSet presAssocID="{6BA1C423-0148-4B13-A373-2C11B1C68B42}" presName="rootText" presStyleLbl="node3" presStyleIdx="1" presStyleCnt="4" custScaleY="18394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B520CB7-476F-462C-95D0-7C9702F8FB39}" type="pres">
      <dgm:prSet presAssocID="{6BA1C423-0148-4B13-A373-2C11B1C68B42}" presName="rootConnector" presStyleLbl="node3" presStyleIdx="1" presStyleCnt="4"/>
      <dgm:spPr/>
      <dgm:t>
        <a:bodyPr/>
        <a:lstStyle/>
        <a:p>
          <a:endParaRPr lang="hr-HR"/>
        </a:p>
      </dgm:t>
    </dgm:pt>
    <dgm:pt modelId="{8517E39A-7375-4133-B372-5E07510E5F0B}" type="pres">
      <dgm:prSet presAssocID="{6BA1C423-0148-4B13-A373-2C11B1C68B42}" presName="hierChild4" presStyleCnt="0"/>
      <dgm:spPr/>
    </dgm:pt>
    <dgm:pt modelId="{AFAC9055-E291-4F83-A600-33F96409A959}" type="pres">
      <dgm:prSet presAssocID="{6BA1C423-0148-4B13-A373-2C11B1C68B42}" presName="hierChild5" presStyleCnt="0"/>
      <dgm:spPr/>
    </dgm:pt>
    <dgm:pt modelId="{637AE307-AF3C-471E-A0E1-F4C0631FCB99}" type="pres">
      <dgm:prSet presAssocID="{A50FE4E7-F025-4A04-9275-FCBB05AB56CC}" presName="Name64" presStyleLbl="parChTrans1D3" presStyleIdx="2" presStyleCnt="4"/>
      <dgm:spPr/>
      <dgm:t>
        <a:bodyPr/>
        <a:lstStyle/>
        <a:p>
          <a:endParaRPr lang="hr-HR"/>
        </a:p>
      </dgm:t>
    </dgm:pt>
    <dgm:pt modelId="{8F2B5C7A-9236-47D8-B131-BE16AA6EAF06}" type="pres">
      <dgm:prSet presAssocID="{91BC6EF5-6645-4476-8DAB-3F7A76DCB207}" presName="hierRoot2" presStyleCnt="0">
        <dgm:presLayoutVars>
          <dgm:hierBranch val="init"/>
        </dgm:presLayoutVars>
      </dgm:prSet>
      <dgm:spPr/>
    </dgm:pt>
    <dgm:pt modelId="{4569C760-3934-40F7-94F6-21B75CA8176E}" type="pres">
      <dgm:prSet presAssocID="{91BC6EF5-6645-4476-8DAB-3F7A76DCB207}" presName="rootComposite" presStyleCnt="0"/>
      <dgm:spPr/>
    </dgm:pt>
    <dgm:pt modelId="{C9B9AEE8-81EF-4577-B565-442F74EAE4F3}" type="pres">
      <dgm:prSet presAssocID="{91BC6EF5-6645-4476-8DAB-3F7A76DCB207}" presName="rootText" presStyleLbl="node3" presStyleIdx="2" presStyleCnt="4" custScaleY="225628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07D533-C755-460D-A025-C9AE0D58BEEF}" type="pres">
      <dgm:prSet presAssocID="{91BC6EF5-6645-4476-8DAB-3F7A76DCB207}" presName="rootConnector" presStyleLbl="node3" presStyleIdx="2" presStyleCnt="4"/>
      <dgm:spPr/>
      <dgm:t>
        <a:bodyPr/>
        <a:lstStyle/>
        <a:p>
          <a:endParaRPr lang="hr-HR"/>
        </a:p>
      </dgm:t>
    </dgm:pt>
    <dgm:pt modelId="{A2B8E6EE-1512-4C2A-880C-17650D585335}" type="pres">
      <dgm:prSet presAssocID="{91BC6EF5-6645-4476-8DAB-3F7A76DCB207}" presName="hierChild4" presStyleCnt="0"/>
      <dgm:spPr/>
    </dgm:pt>
    <dgm:pt modelId="{774FB5EE-E172-4535-BD2F-7B3B5E1AE531}" type="pres">
      <dgm:prSet presAssocID="{4084231D-A109-4665-B682-93AD8F73261D}" presName="Name64" presStyleLbl="parChTrans1D4" presStyleIdx="3" presStyleCnt="10"/>
      <dgm:spPr/>
      <dgm:t>
        <a:bodyPr/>
        <a:lstStyle/>
        <a:p>
          <a:endParaRPr lang="hr-HR"/>
        </a:p>
      </dgm:t>
    </dgm:pt>
    <dgm:pt modelId="{42DC26FD-A6CE-4202-B5AD-4F9CD94E9AD6}" type="pres">
      <dgm:prSet presAssocID="{0602A290-B2FD-40AF-A912-C533913B8ACE}" presName="hierRoot2" presStyleCnt="0">
        <dgm:presLayoutVars>
          <dgm:hierBranch val="init"/>
        </dgm:presLayoutVars>
      </dgm:prSet>
      <dgm:spPr/>
    </dgm:pt>
    <dgm:pt modelId="{607271AE-5CAC-4E65-9883-04119211DD22}" type="pres">
      <dgm:prSet presAssocID="{0602A290-B2FD-40AF-A912-C533913B8ACE}" presName="rootComposite" presStyleCnt="0"/>
      <dgm:spPr/>
    </dgm:pt>
    <dgm:pt modelId="{10CD5CC7-A2E9-4B75-8B37-9DF8FE3388EC}" type="pres">
      <dgm:prSet presAssocID="{0602A290-B2FD-40AF-A912-C533913B8ACE}" presName="rootText" presStyleLbl="node4" presStyleIdx="3" presStyleCnt="10" custScaleX="13788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8A3BC8E-631E-40BE-BFF6-DC81E2C5AAD6}" type="pres">
      <dgm:prSet presAssocID="{0602A290-B2FD-40AF-A912-C533913B8ACE}" presName="rootConnector" presStyleLbl="node4" presStyleIdx="3" presStyleCnt="10"/>
      <dgm:spPr/>
      <dgm:t>
        <a:bodyPr/>
        <a:lstStyle/>
        <a:p>
          <a:endParaRPr lang="hr-HR"/>
        </a:p>
      </dgm:t>
    </dgm:pt>
    <dgm:pt modelId="{F0D36EA6-2927-415A-963F-4B324CC4BF2F}" type="pres">
      <dgm:prSet presAssocID="{0602A290-B2FD-40AF-A912-C533913B8ACE}" presName="hierChild4" presStyleCnt="0"/>
      <dgm:spPr/>
    </dgm:pt>
    <dgm:pt modelId="{33E03229-BEE9-4EB7-9425-DE5529CD1B42}" type="pres">
      <dgm:prSet presAssocID="{0602A290-B2FD-40AF-A912-C533913B8ACE}" presName="hierChild5" presStyleCnt="0"/>
      <dgm:spPr/>
    </dgm:pt>
    <dgm:pt modelId="{C792AC07-78FF-4A99-BFC4-38F2A7F2AC6D}" type="pres">
      <dgm:prSet presAssocID="{BAEA3892-C9DE-49AA-8227-FAE9212DBE2C}" presName="Name64" presStyleLbl="parChTrans1D4" presStyleIdx="4" presStyleCnt="10"/>
      <dgm:spPr/>
      <dgm:t>
        <a:bodyPr/>
        <a:lstStyle/>
        <a:p>
          <a:endParaRPr lang="hr-HR"/>
        </a:p>
      </dgm:t>
    </dgm:pt>
    <dgm:pt modelId="{3405471D-BFB6-4CC5-8432-0BF038402CDA}" type="pres">
      <dgm:prSet presAssocID="{34E9E040-1780-4DDF-B9D4-B23F95D13994}" presName="hierRoot2" presStyleCnt="0">
        <dgm:presLayoutVars>
          <dgm:hierBranch val="init"/>
        </dgm:presLayoutVars>
      </dgm:prSet>
      <dgm:spPr/>
    </dgm:pt>
    <dgm:pt modelId="{7F9B84AC-E63B-4654-A4D8-037A069F29D1}" type="pres">
      <dgm:prSet presAssocID="{34E9E040-1780-4DDF-B9D4-B23F95D13994}" presName="rootComposite" presStyleCnt="0"/>
      <dgm:spPr/>
    </dgm:pt>
    <dgm:pt modelId="{8866AF55-AB3A-4195-91E1-F4AC09BEAD33}" type="pres">
      <dgm:prSet presAssocID="{34E9E040-1780-4DDF-B9D4-B23F95D13994}" presName="rootText" presStyleLbl="node4" presStyleIdx="4" presStyleCnt="10" custScaleX="13788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DD06C8B-1D8D-403A-A214-14C3A6B7F22C}" type="pres">
      <dgm:prSet presAssocID="{34E9E040-1780-4DDF-B9D4-B23F95D13994}" presName="rootConnector" presStyleLbl="node4" presStyleIdx="4" presStyleCnt="10"/>
      <dgm:spPr/>
      <dgm:t>
        <a:bodyPr/>
        <a:lstStyle/>
        <a:p>
          <a:endParaRPr lang="hr-HR"/>
        </a:p>
      </dgm:t>
    </dgm:pt>
    <dgm:pt modelId="{E919E653-586B-4995-A349-C43EB4ACE2BE}" type="pres">
      <dgm:prSet presAssocID="{34E9E040-1780-4DDF-B9D4-B23F95D13994}" presName="hierChild4" presStyleCnt="0"/>
      <dgm:spPr/>
    </dgm:pt>
    <dgm:pt modelId="{F5EDBE1E-6F0C-4C61-96A3-964BEAD7FBF0}" type="pres">
      <dgm:prSet presAssocID="{34E9E040-1780-4DDF-B9D4-B23F95D13994}" presName="hierChild5" presStyleCnt="0"/>
      <dgm:spPr/>
    </dgm:pt>
    <dgm:pt modelId="{60B39CAD-966C-4618-9D26-714EA5F41C49}" type="pres">
      <dgm:prSet presAssocID="{DB8B9589-48C6-4068-8B2C-2AD7E8487572}" presName="Name64" presStyleLbl="parChTrans1D4" presStyleIdx="5" presStyleCnt="10"/>
      <dgm:spPr/>
      <dgm:t>
        <a:bodyPr/>
        <a:lstStyle/>
        <a:p>
          <a:endParaRPr lang="hr-HR"/>
        </a:p>
      </dgm:t>
    </dgm:pt>
    <dgm:pt modelId="{9DE9EC0F-E1B8-4EB4-AA2A-3DA05E6300A1}" type="pres">
      <dgm:prSet presAssocID="{2B8CCCF9-38F1-4B4B-83D0-6CEE4D48261B}" presName="hierRoot2" presStyleCnt="0">
        <dgm:presLayoutVars>
          <dgm:hierBranch val="init"/>
        </dgm:presLayoutVars>
      </dgm:prSet>
      <dgm:spPr/>
    </dgm:pt>
    <dgm:pt modelId="{2AED33E4-532D-4CD4-BE25-2B24DAF045B8}" type="pres">
      <dgm:prSet presAssocID="{2B8CCCF9-38F1-4B4B-83D0-6CEE4D48261B}" presName="rootComposite" presStyleCnt="0"/>
      <dgm:spPr/>
    </dgm:pt>
    <dgm:pt modelId="{6CCB37C3-21BF-45A3-88F0-035D78AA06F4}" type="pres">
      <dgm:prSet presAssocID="{2B8CCCF9-38F1-4B4B-83D0-6CEE4D48261B}" presName="rootText" presStyleLbl="node4" presStyleIdx="5" presStyleCnt="10" custScaleX="13788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8279FAD-A83D-4EFA-9C91-C87368BEE7C3}" type="pres">
      <dgm:prSet presAssocID="{2B8CCCF9-38F1-4B4B-83D0-6CEE4D48261B}" presName="rootConnector" presStyleLbl="node4" presStyleIdx="5" presStyleCnt="10"/>
      <dgm:spPr/>
      <dgm:t>
        <a:bodyPr/>
        <a:lstStyle/>
        <a:p>
          <a:endParaRPr lang="hr-HR"/>
        </a:p>
      </dgm:t>
    </dgm:pt>
    <dgm:pt modelId="{A04A2218-5318-4A50-9664-D201C28A25D1}" type="pres">
      <dgm:prSet presAssocID="{2B8CCCF9-38F1-4B4B-83D0-6CEE4D48261B}" presName="hierChild4" presStyleCnt="0"/>
      <dgm:spPr/>
    </dgm:pt>
    <dgm:pt modelId="{8673B501-272F-42F3-8726-9536F9416FA0}" type="pres">
      <dgm:prSet presAssocID="{2B8CCCF9-38F1-4B4B-83D0-6CEE4D48261B}" presName="hierChild5" presStyleCnt="0"/>
      <dgm:spPr/>
    </dgm:pt>
    <dgm:pt modelId="{B246080D-AD56-4F15-91BC-5AD2D2A6FD2F}" type="pres">
      <dgm:prSet presAssocID="{26ACF0DF-C10C-45DA-9A58-FE9714D069BE}" presName="Name64" presStyleLbl="parChTrans1D4" presStyleIdx="6" presStyleCnt="10"/>
      <dgm:spPr/>
      <dgm:t>
        <a:bodyPr/>
        <a:lstStyle/>
        <a:p>
          <a:endParaRPr lang="hr-HR"/>
        </a:p>
      </dgm:t>
    </dgm:pt>
    <dgm:pt modelId="{87C16C9C-27A2-4B4C-866F-80C0EEBC732A}" type="pres">
      <dgm:prSet presAssocID="{7FB37F65-25B2-484A-97C1-D3C7F5149B59}" presName="hierRoot2" presStyleCnt="0">
        <dgm:presLayoutVars>
          <dgm:hierBranch val="init"/>
        </dgm:presLayoutVars>
      </dgm:prSet>
      <dgm:spPr/>
    </dgm:pt>
    <dgm:pt modelId="{335FC01E-1DB6-460A-86AE-E0E1FE61966E}" type="pres">
      <dgm:prSet presAssocID="{7FB37F65-25B2-484A-97C1-D3C7F5149B59}" presName="rootComposite" presStyleCnt="0"/>
      <dgm:spPr/>
    </dgm:pt>
    <dgm:pt modelId="{9176C8E6-C917-4662-BF45-7E0187134A00}" type="pres">
      <dgm:prSet presAssocID="{7FB37F65-25B2-484A-97C1-D3C7F5149B59}" presName="rootText" presStyleLbl="node4" presStyleIdx="6" presStyleCnt="10" custScaleX="13788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A7F7ED4-F3D9-4CBC-929B-57108B50FD04}" type="pres">
      <dgm:prSet presAssocID="{7FB37F65-25B2-484A-97C1-D3C7F5149B59}" presName="rootConnector" presStyleLbl="node4" presStyleIdx="6" presStyleCnt="10"/>
      <dgm:spPr/>
      <dgm:t>
        <a:bodyPr/>
        <a:lstStyle/>
        <a:p>
          <a:endParaRPr lang="hr-HR"/>
        </a:p>
      </dgm:t>
    </dgm:pt>
    <dgm:pt modelId="{FC157695-A5EE-4956-8B23-EC015FEFA098}" type="pres">
      <dgm:prSet presAssocID="{7FB37F65-25B2-484A-97C1-D3C7F5149B59}" presName="hierChild4" presStyleCnt="0"/>
      <dgm:spPr/>
    </dgm:pt>
    <dgm:pt modelId="{D3A77649-1419-4E99-AC4C-78762EF16F3C}" type="pres">
      <dgm:prSet presAssocID="{7FB37F65-25B2-484A-97C1-D3C7F5149B59}" presName="hierChild5" presStyleCnt="0"/>
      <dgm:spPr/>
    </dgm:pt>
    <dgm:pt modelId="{8E524876-518E-4037-977D-8D7D60A8852B}" type="pres">
      <dgm:prSet presAssocID="{1F358B59-398C-4FE1-AB18-5F61543A2425}" presName="Name64" presStyleLbl="parChTrans1D4" presStyleIdx="7" presStyleCnt="10"/>
      <dgm:spPr/>
      <dgm:t>
        <a:bodyPr/>
        <a:lstStyle/>
        <a:p>
          <a:endParaRPr lang="hr-HR"/>
        </a:p>
      </dgm:t>
    </dgm:pt>
    <dgm:pt modelId="{B6A2F841-C3C3-4C3F-BFD1-FA73BCFA760F}" type="pres">
      <dgm:prSet presAssocID="{F1A2BA78-23DA-4DCF-B8E3-1D4769E77C7B}" presName="hierRoot2" presStyleCnt="0">
        <dgm:presLayoutVars>
          <dgm:hierBranch val="init"/>
        </dgm:presLayoutVars>
      </dgm:prSet>
      <dgm:spPr/>
    </dgm:pt>
    <dgm:pt modelId="{0343A4CF-C7A2-4CD8-996C-E498D269978A}" type="pres">
      <dgm:prSet presAssocID="{F1A2BA78-23DA-4DCF-B8E3-1D4769E77C7B}" presName="rootComposite" presStyleCnt="0"/>
      <dgm:spPr/>
    </dgm:pt>
    <dgm:pt modelId="{3166EEE8-37F9-4520-8409-3CC558B6DB30}" type="pres">
      <dgm:prSet presAssocID="{F1A2BA78-23DA-4DCF-B8E3-1D4769E77C7B}" presName="rootText" presStyleLbl="node4" presStyleIdx="7" presStyleCnt="10" custScaleX="13788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78DADD7-08F5-4297-8151-DB79DED132B5}" type="pres">
      <dgm:prSet presAssocID="{F1A2BA78-23DA-4DCF-B8E3-1D4769E77C7B}" presName="rootConnector" presStyleLbl="node4" presStyleIdx="7" presStyleCnt="10"/>
      <dgm:spPr/>
      <dgm:t>
        <a:bodyPr/>
        <a:lstStyle/>
        <a:p>
          <a:endParaRPr lang="hr-HR"/>
        </a:p>
      </dgm:t>
    </dgm:pt>
    <dgm:pt modelId="{175C1B04-96C1-4F0F-8A28-C966B26AD99C}" type="pres">
      <dgm:prSet presAssocID="{F1A2BA78-23DA-4DCF-B8E3-1D4769E77C7B}" presName="hierChild4" presStyleCnt="0"/>
      <dgm:spPr/>
    </dgm:pt>
    <dgm:pt modelId="{482CBD62-34DC-461D-8360-66B1A07CADC8}" type="pres">
      <dgm:prSet presAssocID="{F1A2BA78-23DA-4DCF-B8E3-1D4769E77C7B}" presName="hierChild5" presStyleCnt="0"/>
      <dgm:spPr/>
    </dgm:pt>
    <dgm:pt modelId="{2E16C2E3-D2C7-452A-95E8-77B0BAFB12E7}" type="pres">
      <dgm:prSet presAssocID="{91BC6EF5-6645-4476-8DAB-3F7A76DCB207}" presName="hierChild5" presStyleCnt="0"/>
      <dgm:spPr/>
    </dgm:pt>
    <dgm:pt modelId="{6B2CD1A2-67C6-416B-AAEC-061E117FAE7A}" type="pres">
      <dgm:prSet presAssocID="{5CC2328C-4600-4B61-9645-D8216E1ABBBE}" presName="Name64" presStyleLbl="parChTrans1D3" presStyleIdx="3" presStyleCnt="4"/>
      <dgm:spPr/>
      <dgm:t>
        <a:bodyPr/>
        <a:lstStyle/>
        <a:p>
          <a:endParaRPr lang="hr-HR"/>
        </a:p>
      </dgm:t>
    </dgm:pt>
    <dgm:pt modelId="{5A7E76AB-8CCB-4801-871E-7B97E35E5E8F}" type="pres">
      <dgm:prSet presAssocID="{BC2FCFDB-4D87-4715-B435-D3E184051EA6}" presName="hierRoot2" presStyleCnt="0">
        <dgm:presLayoutVars>
          <dgm:hierBranch val="init"/>
        </dgm:presLayoutVars>
      </dgm:prSet>
      <dgm:spPr/>
    </dgm:pt>
    <dgm:pt modelId="{7E365AC8-236D-4DB2-BF86-5AFB2237CAD3}" type="pres">
      <dgm:prSet presAssocID="{BC2FCFDB-4D87-4715-B435-D3E184051EA6}" presName="rootComposite" presStyleCnt="0"/>
      <dgm:spPr/>
    </dgm:pt>
    <dgm:pt modelId="{938BC013-EFC7-4753-B7D6-A91110B94242}" type="pres">
      <dgm:prSet presAssocID="{BC2FCFDB-4D87-4715-B435-D3E184051EA6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CAC0530-D8DA-4D73-875C-4923D726851E}" type="pres">
      <dgm:prSet presAssocID="{BC2FCFDB-4D87-4715-B435-D3E184051EA6}" presName="rootConnector" presStyleLbl="node3" presStyleIdx="3" presStyleCnt="4"/>
      <dgm:spPr/>
      <dgm:t>
        <a:bodyPr/>
        <a:lstStyle/>
        <a:p>
          <a:endParaRPr lang="hr-HR"/>
        </a:p>
      </dgm:t>
    </dgm:pt>
    <dgm:pt modelId="{86FA685E-8178-4A71-9E10-405AEDA29479}" type="pres">
      <dgm:prSet presAssocID="{BC2FCFDB-4D87-4715-B435-D3E184051EA6}" presName="hierChild4" presStyleCnt="0"/>
      <dgm:spPr/>
    </dgm:pt>
    <dgm:pt modelId="{5C28A769-0A48-4C49-95E5-76C8A070A395}" type="pres">
      <dgm:prSet presAssocID="{4D11FE76-1D4A-4680-9D3E-905C641A0F9F}" presName="Name64" presStyleLbl="parChTrans1D4" presStyleIdx="8" presStyleCnt="10"/>
      <dgm:spPr/>
      <dgm:t>
        <a:bodyPr/>
        <a:lstStyle/>
        <a:p>
          <a:endParaRPr lang="hr-HR"/>
        </a:p>
      </dgm:t>
    </dgm:pt>
    <dgm:pt modelId="{229219E4-99D9-4CA3-94F4-09750742016D}" type="pres">
      <dgm:prSet presAssocID="{1BF46429-4DF1-414A-BCEA-2F251CC8A433}" presName="hierRoot2" presStyleCnt="0">
        <dgm:presLayoutVars>
          <dgm:hierBranch val="init"/>
        </dgm:presLayoutVars>
      </dgm:prSet>
      <dgm:spPr/>
    </dgm:pt>
    <dgm:pt modelId="{707EF5DD-B9D6-4621-96CD-FC36D18AF5BA}" type="pres">
      <dgm:prSet presAssocID="{1BF46429-4DF1-414A-BCEA-2F251CC8A433}" presName="rootComposite" presStyleCnt="0"/>
      <dgm:spPr/>
    </dgm:pt>
    <dgm:pt modelId="{37D56472-9E1B-490F-83CA-204D97C91122}" type="pres">
      <dgm:prSet presAssocID="{1BF46429-4DF1-414A-BCEA-2F251CC8A433}" presName="rootText" presStyleLbl="node4" presStyleIdx="8" presStyleCnt="10" custScaleX="13788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93BF822-A4AB-43B5-BCF6-91BFF3B8FB2B}" type="pres">
      <dgm:prSet presAssocID="{1BF46429-4DF1-414A-BCEA-2F251CC8A433}" presName="rootConnector" presStyleLbl="node4" presStyleIdx="8" presStyleCnt="10"/>
      <dgm:spPr/>
      <dgm:t>
        <a:bodyPr/>
        <a:lstStyle/>
        <a:p>
          <a:endParaRPr lang="hr-HR"/>
        </a:p>
      </dgm:t>
    </dgm:pt>
    <dgm:pt modelId="{0337F101-8AC5-4091-B6DF-C73B1C1648C0}" type="pres">
      <dgm:prSet presAssocID="{1BF46429-4DF1-414A-BCEA-2F251CC8A433}" presName="hierChild4" presStyleCnt="0"/>
      <dgm:spPr/>
    </dgm:pt>
    <dgm:pt modelId="{ADBAF9E3-B0AF-4840-9ADF-7A0B82765F2F}" type="pres">
      <dgm:prSet presAssocID="{1BF46429-4DF1-414A-BCEA-2F251CC8A433}" presName="hierChild5" presStyleCnt="0"/>
      <dgm:spPr/>
    </dgm:pt>
    <dgm:pt modelId="{03FCEE4A-1927-4341-8A51-20B67B4E730B}" type="pres">
      <dgm:prSet presAssocID="{B1B6308A-6358-419D-85EA-DB1D772ECF79}" presName="Name64" presStyleLbl="parChTrans1D4" presStyleIdx="9" presStyleCnt="10"/>
      <dgm:spPr/>
      <dgm:t>
        <a:bodyPr/>
        <a:lstStyle/>
        <a:p>
          <a:endParaRPr lang="hr-HR"/>
        </a:p>
      </dgm:t>
    </dgm:pt>
    <dgm:pt modelId="{2E64C98C-A9D1-4C37-9D41-860440D0ABB7}" type="pres">
      <dgm:prSet presAssocID="{41AC6815-8B1C-456C-BAB1-02127BF7CA64}" presName="hierRoot2" presStyleCnt="0">
        <dgm:presLayoutVars>
          <dgm:hierBranch val="init"/>
        </dgm:presLayoutVars>
      </dgm:prSet>
      <dgm:spPr/>
    </dgm:pt>
    <dgm:pt modelId="{DDEA7C0A-1A8D-4F89-A2C0-7BFA3C6CDEA3}" type="pres">
      <dgm:prSet presAssocID="{41AC6815-8B1C-456C-BAB1-02127BF7CA64}" presName="rootComposite" presStyleCnt="0"/>
      <dgm:spPr/>
    </dgm:pt>
    <dgm:pt modelId="{D6995AFC-829D-45C1-B0B4-EB02B715A5DD}" type="pres">
      <dgm:prSet presAssocID="{41AC6815-8B1C-456C-BAB1-02127BF7CA64}" presName="rootText" presStyleLbl="node4" presStyleIdx="9" presStyleCnt="10" custScaleX="13788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3D2BF6D-9A8B-4279-AB74-83F354764D83}" type="pres">
      <dgm:prSet presAssocID="{41AC6815-8B1C-456C-BAB1-02127BF7CA64}" presName="rootConnector" presStyleLbl="node4" presStyleIdx="9" presStyleCnt="10"/>
      <dgm:spPr/>
      <dgm:t>
        <a:bodyPr/>
        <a:lstStyle/>
        <a:p>
          <a:endParaRPr lang="hr-HR"/>
        </a:p>
      </dgm:t>
    </dgm:pt>
    <dgm:pt modelId="{FC962489-2864-4A29-8766-A1BF59496360}" type="pres">
      <dgm:prSet presAssocID="{41AC6815-8B1C-456C-BAB1-02127BF7CA64}" presName="hierChild4" presStyleCnt="0"/>
      <dgm:spPr/>
    </dgm:pt>
    <dgm:pt modelId="{DC7E751F-A817-414B-A356-53044D359AAF}" type="pres">
      <dgm:prSet presAssocID="{41AC6815-8B1C-456C-BAB1-02127BF7CA64}" presName="hierChild5" presStyleCnt="0"/>
      <dgm:spPr/>
    </dgm:pt>
    <dgm:pt modelId="{D6BC6B69-8A6F-4FE4-A719-DF4152202835}" type="pres">
      <dgm:prSet presAssocID="{BC2FCFDB-4D87-4715-B435-D3E184051EA6}" presName="hierChild5" presStyleCnt="0"/>
      <dgm:spPr/>
    </dgm:pt>
    <dgm:pt modelId="{2D43E603-8056-4623-A0D3-5956DD83F8AE}" type="pres">
      <dgm:prSet presAssocID="{AD67D44F-4C7D-4A6E-BCB0-383921995E0A}" presName="hierChild5" presStyleCnt="0"/>
      <dgm:spPr/>
    </dgm:pt>
    <dgm:pt modelId="{6700E585-DADC-48CC-B226-3BE33FE2D66E}" type="pres">
      <dgm:prSet presAssocID="{B5462174-163A-4486-9303-3DD172003C0D}" presName="hierChild3" presStyleCnt="0"/>
      <dgm:spPr/>
    </dgm:pt>
  </dgm:ptLst>
  <dgm:cxnLst>
    <dgm:cxn modelId="{7FA7CE8C-8898-443F-91E5-E1D0D8EA23C2}" type="presOf" srcId="{A5AB5176-F678-4010-8846-18E88331B564}" destId="{57D2E6D5-2617-4D2C-B87E-752E247B447F}" srcOrd="0" destOrd="0" presId="urn:microsoft.com/office/officeart/2009/3/layout/HorizontalOrganizationChart"/>
    <dgm:cxn modelId="{5824481E-F758-42F6-BD04-06EE108E0509}" type="presOf" srcId="{07C6BA62-5962-4502-B1A8-5CDCFD35FB2E}" destId="{394ED848-F3C6-4F37-A1F6-72F385F3CAB5}" srcOrd="0" destOrd="0" presId="urn:microsoft.com/office/officeart/2009/3/layout/HorizontalOrganizationChart"/>
    <dgm:cxn modelId="{C02A4C58-BFF0-4468-BD5A-B12389FBF57B}" srcId="{AD67D44F-4C7D-4A6E-BCB0-383921995E0A}" destId="{B4A12D7B-1A53-4529-8ABD-F03D0346B754}" srcOrd="0" destOrd="0" parTransId="{371F2C32-82DF-4131-BF63-08AD02ECF34A}" sibTransId="{E04D31CB-CDF8-48EE-B3EC-421C34E597FB}"/>
    <dgm:cxn modelId="{678D5A65-5B9E-403A-9DCD-FD1AD27E9B2E}" type="presOf" srcId="{91BC6EF5-6645-4476-8DAB-3F7A76DCB207}" destId="{C9B9AEE8-81EF-4577-B565-442F74EAE4F3}" srcOrd="0" destOrd="0" presId="urn:microsoft.com/office/officeart/2009/3/layout/HorizontalOrganizationChart"/>
    <dgm:cxn modelId="{1EC4F0B7-C82C-46A6-A927-01ADB610B323}" srcId="{AD67D44F-4C7D-4A6E-BCB0-383921995E0A}" destId="{91BC6EF5-6645-4476-8DAB-3F7A76DCB207}" srcOrd="2" destOrd="0" parTransId="{A50FE4E7-F025-4A04-9275-FCBB05AB56CC}" sibTransId="{8A58C608-8F41-47FF-8625-5A635E04726A}"/>
    <dgm:cxn modelId="{65EC7E7A-7379-4EA8-94E7-2BB6F75F614B}" type="presOf" srcId="{1BF46429-4DF1-414A-BCEA-2F251CC8A433}" destId="{593BF822-A4AB-43B5-BCF6-91BFF3B8FB2B}" srcOrd="1" destOrd="0" presId="urn:microsoft.com/office/officeart/2009/3/layout/HorizontalOrganizationChart"/>
    <dgm:cxn modelId="{D800ED15-4FA3-486A-A31D-39D0031FB763}" type="presOf" srcId="{C99813E6-980F-49FF-BA5F-35F982685AA6}" destId="{85EC5D2B-6EBB-442D-B359-9237E17AC8FE}" srcOrd="1" destOrd="0" presId="urn:microsoft.com/office/officeart/2009/3/layout/HorizontalOrganizationChart"/>
    <dgm:cxn modelId="{6DE6302F-73E6-4CE5-BAEB-2A678AF91772}" type="presOf" srcId="{A50FE4E7-F025-4A04-9275-FCBB05AB56CC}" destId="{637AE307-AF3C-471E-A0E1-F4C0631FCB99}" srcOrd="0" destOrd="0" presId="urn:microsoft.com/office/officeart/2009/3/layout/HorizontalOrganizationChart"/>
    <dgm:cxn modelId="{284AC8EB-2C89-4762-866E-040275B0383B}" srcId="{B5462174-163A-4486-9303-3DD172003C0D}" destId="{AD67D44F-4C7D-4A6E-BCB0-383921995E0A}" srcOrd="1" destOrd="0" parTransId="{DA01291B-8792-4453-9FC3-076EE1A9A14C}" sibTransId="{8EEA6738-D5B7-45C9-BEFF-04C39BD1E859}"/>
    <dgm:cxn modelId="{D5F4AD70-D4DA-4804-9341-318610F2991D}" type="presOf" srcId="{5CC2328C-4600-4B61-9645-D8216E1ABBBE}" destId="{6B2CD1A2-67C6-416B-AAEC-061E117FAE7A}" srcOrd="0" destOrd="0" presId="urn:microsoft.com/office/officeart/2009/3/layout/HorizontalOrganizationChart"/>
    <dgm:cxn modelId="{1B31C047-CDAF-4B49-A565-10B60D0881ED}" type="presOf" srcId="{FADA3E3B-49E1-4D47-8ECD-E722A52E28D4}" destId="{20EE13A2-54F6-4DC9-B680-A664DC1BA76D}" srcOrd="1" destOrd="0" presId="urn:microsoft.com/office/officeart/2009/3/layout/HorizontalOrganizationChart"/>
    <dgm:cxn modelId="{B6E6E704-E1A5-43D0-B804-7AD9B3E1592D}" type="presOf" srcId="{7FB37F65-25B2-484A-97C1-D3C7F5149B59}" destId="{0A7F7ED4-F3D9-4CBC-929B-57108B50FD04}" srcOrd="1" destOrd="0" presId="urn:microsoft.com/office/officeart/2009/3/layout/HorizontalOrganizationChart"/>
    <dgm:cxn modelId="{C2CDC1CF-C911-47C3-9900-65B0CF8A9AD5}" type="presOf" srcId="{1BF46429-4DF1-414A-BCEA-2F251CC8A433}" destId="{37D56472-9E1B-490F-83CA-204D97C91122}" srcOrd="0" destOrd="0" presId="urn:microsoft.com/office/officeart/2009/3/layout/HorizontalOrganizationChart"/>
    <dgm:cxn modelId="{6FA46B7A-CD6A-4616-A9A0-3B2D0A75A8CE}" type="presOf" srcId="{0602A290-B2FD-40AF-A912-C533913B8ACE}" destId="{10CD5CC7-A2E9-4B75-8B37-9DF8FE3388EC}" srcOrd="0" destOrd="0" presId="urn:microsoft.com/office/officeart/2009/3/layout/HorizontalOrganizationChart"/>
    <dgm:cxn modelId="{BAD2AA26-4ACD-4F66-A4AF-10014D2F960C}" type="presOf" srcId="{DA01291B-8792-4453-9FC3-076EE1A9A14C}" destId="{A8AC2A80-FDD7-4249-A357-468E425E9EF3}" srcOrd="0" destOrd="0" presId="urn:microsoft.com/office/officeart/2009/3/layout/HorizontalOrganizationChart"/>
    <dgm:cxn modelId="{8251828C-777C-41C6-966A-3DF79F4BFDE2}" type="presOf" srcId="{B1B6308A-6358-419D-85EA-DB1D772ECF79}" destId="{03FCEE4A-1927-4341-8A51-20B67B4E730B}" srcOrd="0" destOrd="0" presId="urn:microsoft.com/office/officeart/2009/3/layout/HorizontalOrganizationChart"/>
    <dgm:cxn modelId="{EFC8A67D-24A8-4E56-B1DA-9086BA922A3B}" srcId="{AD67D44F-4C7D-4A6E-BCB0-383921995E0A}" destId="{BC2FCFDB-4D87-4715-B435-D3E184051EA6}" srcOrd="3" destOrd="0" parTransId="{5CC2328C-4600-4B61-9645-D8216E1ABBBE}" sibTransId="{03E2FACF-AB1B-4CAF-B709-FBE74CB91BAD}"/>
    <dgm:cxn modelId="{B64290C6-3CC4-4C03-A14A-A0D2AB97596C}" type="presOf" srcId="{A5AB5176-F678-4010-8846-18E88331B564}" destId="{4D3FC902-8D35-4559-9A22-D03E42B32924}" srcOrd="1" destOrd="0" presId="urn:microsoft.com/office/officeart/2009/3/layout/HorizontalOrganizationChart"/>
    <dgm:cxn modelId="{07B1AA95-45F8-4765-AD14-E9B01C2659E6}" type="presOf" srcId="{BC2FCFDB-4D87-4715-B435-D3E184051EA6}" destId="{8CAC0530-D8DA-4D73-875C-4923D726851E}" srcOrd="1" destOrd="0" presId="urn:microsoft.com/office/officeart/2009/3/layout/HorizontalOrganizationChart"/>
    <dgm:cxn modelId="{6CB6B61C-9154-47F3-A2BA-5971CBB3A750}" type="presOf" srcId="{2B8CCCF9-38F1-4B4B-83D0-6CEE4D48261B}" destId="{58279FAD-A83D-4EFA-9C91-C87368BEE7C3}" srcOrd="1" destOrd="0" presId="urn:microsoft.com/office/officeart/2009/3/layout/HorizontalOrganizationChart"/>
    <dgm:cxn modelId="{C497995E-B844-4FBC-A35E-899BB1D90EE2}" type="presOf" srcId="{0602A290-B2FD-40AF-A912-C533913B8ACE}" destId="{28A3BC8E-631E-40BE-BFF6-DC81E2C5AAD6}" srcOrd="1" destOrd="0" presId="urn:microsoft.com/office/officeart/2009/3/layout/HorizontalOrganizationChart"/>
    <dgm:cxn modelId="{C1666403-899E-46ED-B48F-4E4F39EF9B1E}" type="presOf" srcId="{6BA1C423-0148-4B13-A373-2C11B1C68B42}" destId="{1B520CB7-476F-462C-95D0-7C9702F8FB39}" srcOrd="1" destOrd="0" presId="urn:microsoft.com/office/officeart/2009/3/layout/HorizontalOrganizationChart"/>
    <dgm:cxn modelId="{C53F4E1C-6384-406B-9128-840040368C43}" type="presOf" srcId="{41AC6815-8B1C-456C-BAB1-02127BF7CA64}" destId="{D6995AFC-829D-45C1-B0B4-EB02B715A5DD}" srcOrd="0" destOrd="0" presId="urn:microsoft.com/office/officeart/2009/3/layout/HorizontalOrganizationChart"/>
    <dgm:cxn modelId="{003888AA-F353-4306-A31E-09665967BF4A}" type="presOf" srcId="{91BC6EF5-6645-4476-8DAB-3F7A76DCB207}" destId="{F107D533-C755-460D-A025-C9AE0D58BEEF}" srcOrd="1" destOrd="0" presId="urn:microsoft.com/office/officeart/2009/3/layout/HorizontalOrganizationChart"/>
    <dgm:cxn modelId="{FDA38899-E8AB-42BD-A8F3-9E46ED0342E7}" type="presOf" srcId="{4D11FE76-1D4A-4680-9D3E-905C641A0F9F}" destId="{5C28A769-0A48-4C49-95E5-76C8A070A395}" srcOrd="0" destOrd="0" presId="urn:microsoft.com/office/officeart/2009/3/layout/HorizontalOrganizationChart"/>
    <dgm:cxn modelId="{3C283C05-20EF-47F9-A330-B8B9C0155A37}" type="presOf" srcId="{DB8B9589-48C6-4068-8B2C-2AD7E8487572}" destId="{60B39CAD-966C-4618-9D26-714EA5F41C49}" srcOrd="0" destOrd="0" presId="urn:microsoft.com/office/officeart/2009/3/layout/HorizontalOrganizationChart"/>
    <dgm:cxn modelId="{5AF07A8B-88C1-404D-853A-EF7717B17D42}" srcId="{91BC6EF5-6645-4476-8DAB-3F7A76DCB207}" destId="{0602A290-B2FD-40AF-A912-C533913B8ACE}" srcOrd="0" destOrd="0" parTransId="{4084231D-A109-4665-B682-93AD8F73261D}" sibTransId="{F940C4A0-6421-41AE-AFCB-41767B898942}"/>
    <dgm:cxn modelId="{7A9A5C23-6683-445E-A613-7610DA1B043A}" srcId="{1FC4648E-8F70-4F44-B01F-81338721A866}" destId="{B5462174-163A-4486-9303-3DD172003C0D}" srcOrd="0" destOrd="0" parTransId="{DF9E4302-B141-4C70-8582-CCA64BA20620}" sibTransId="{7CA2BF18-7288-4F43-A1D9-D355164DD274}"/>
    <dgm:cxn modelId="{652B94FE-4B9A-4EF6-A80A-7CB9AEC405AB}" type="presOf" srcId="{BAEA3892-C9DE-49AA-8227-FAE9212DBE2C}" destId="{C792AC07-78FF-4A99-BFC4-38F2A7F2AC6D}" srcOrd="0" destOrd="0" presId="urn:microsoft.com/office/officeart/2009/3/layout/HorizontalOrganizationChart"/>
    <dgm:cxn modelId="{B942F2F7-3646-4F7D-A055-459904E858EA}" srcId="{B4A12D7B-1A53-4529-8ABD-F03D0346B754}" destId="{A5AB5176-F678-4010-8846-18E88331B564}" srcOrd="2" destOrd="0" parTransId="{903BEB7C-2329-4F60-9EF4-B0B2C4050F6A}" sibTransId="{142518B1-E2E2-48D9-8D78-ED7529739D3D}"/>
    <dgm:cxn modelId="{9A0E3ADF-56E5-4EB2-A36D-0DFA0B8F583B}" type="presOf" srcId="{AD67D44F-4C7D-4A6E-BCB0-383921995E0A}" destId="{644822A2-4CDF-4E92-8663-3FFC822D7D82}" srcOrd="1" destOrd="0" presId="urn:microsoft.com/office/officeart/2009/3/layout/HorizontalOrganizationChart"/>
    <dgm:cxn modelId="{97920680-A85E-42DC-A1B3-506DAD4BC748}" type="presOf" srcId="{BC2FCFDB-4D87-4715-B435-D3E184051EA6}" destId="{938BC013-EFC7-4753-B7D6-A91110B94242}" srcOrd="0" destOrd="0" presId="urn:microsoft.com/office/officeart/2009/3/layout/HorizontalOrganizationChart"/>
    <dgm:cxn modelId="{F522D043-24D1-4EBA-A124-D87A71769DEC}" srcId="{B4A12D7B-1A53-4529-8ABD-F03D0346B754}" destId="{BBD65595-A3FF-452B-8D0C-D324ED3EB839}" srcOrd="0" destOrd="0" parTransId="{B458728E-5B93-4D1A-8594-697F7BCAD010}" sibTransId="{C3930327-3413-413D-944D-690A35986D97}"/>
    <dgm:cxn modelId="{8903A03C-D096-4C21-8F0F-1F4A852BAE7C}" srcId="{B4A12D7B-1A53-4529-8ABD-F03D0346B754}" destId="{FADA3E3B-49E1-4D47-8ECD-E722A52E28D4}" srcOrd="1" destOrd="0" parTransId="{07C6BA62-5962-4502-B1A8-5CDCFD35FB2E}" sibTransId="{1CDA9B17-5128-4532-87E5-2F0B74BC1EFA}"/>
    <dgm:cxn modelId="{F0434C67-0262-4742-91D6-FC4672A0FC3D}" srcId="{91BC6EF5-6645-4476-8DAB-3F7A76DCB207}" destId="{7FB37F65-25B2-484A-97C1-D3C7F5149B59}" srcOrd="3" destOrd="0" parTransId="{26ACF0DF-C10C-45DA-9A58-FE9714D069BE}" sibTransId="{FE6268A2-BCF1-4CE8-8824-8D37AAD17A64}"/>
    <dgm:cxn modelId="{A8DA160C-43A9-4E9C-8D44-235D89CACA86}" type="presOf" srcId="{903BEB7C-2329-4F60-9EF4-B0B2C4050F6A}" destId="{C7CBA63B-B717-4631-B694-FCAA6F56EDF0}" srcOrd="0" destOrd="0" presId="urn:microsoft.com/office/officeart/2009/3/layout/HorizontalOrganizationChart"/>
    <dgm:cxn modelId="{7ACED8D9-08A5-4294-AE74-A6EE9C22F79F}" type="presOf" srcId="{C99813E6-980F-49FF-BA5F-35F982685AA6}" destId="{27436B99-3B74-4BF1-B05B-68CD241FCDD3}" srcOrd="0" destOrd="0" presId="urn:microsoft.com/office/officeart/2009/3/layout/HorizontalOrganizationChart"/>
    <dgm:cxn modelId="{068E46C2-470C-4D5B-A70E-F47F68820DBB}" type="presOf" srcId="{7FB37F65-25B2-484A-97C1-D3C7F5149B59}" destId="{9176C8E6-C917-4662-BF45-7E0187134A00}" srcOrd="0" destOrd="0" presId="urn:microsoft.com/office/officeart/2009/3/layout/HorizontalOrganizationChart"/>
    <dgm:cxn modelId="{ABD38562-753D-4A50-A6CD-9F9791725DDA}" srcId="{91BC6EF5-6645-4476-8DAB-3F7A76DCB207}" destId="{F1A2BA78-23DA-4DCF-B8E3-1D4769E77C7B}" srcOrd="4" destOrd="0" parTransId="{1F358B59-398C-4FE1-AB18-5F61543A2425}" sibTransId="{4FEAEAE9-180E-43C9-9666-5DA48B36D38A}"/>
    <dgm:cxn modelId="{6983915C-AD0E-4C66-B086-8686BCE31853}" type="presOf" srcId="{34E9E040-1780-4DDF-B9D4-B23F95D13994}" destId="{8866AF55-AB3A-4195-91E1-F4AC09BEAD33}" srcOrd="0" destOrd="0" presId="urn:microsoft.com/office/officeart/2009/3/layout/HorizontalOrganizationChart"/>
    <dgm:cxn modelId="{43D811EF-A695-47B9-9E3E-42F117A43976}" type="presOf" srcId="{1F358B59-398C-4FE1-AB18-5F61543A2425}" destId="{8E524876-518E-4037-977D-8D7D60A8852B}" srcOrd="0" destOrd="0" presId="urn:microsoft.com/office/officeart/2009/3/layout/HorizontalOrganizationChart"/>
    <dgm:cxn modelId="{095CC402-A210-4430-BA25-515731A4B8E3}" type="presOf" srcId="{FADA3E3B-49E1-4D47-8ECD-E722A52E28D4}" destId="{4B08DFC9-AEA8-4336-BAC0-E9E95482BB2B}" srcOrd="0" destOrd="0" presId="urn:microsoft.com/office/officeart/2009/3/layout/HorizontalOrganizationChart"/>
    <dgm:cxn modelId="{A6474EF6-7B87-463A-8CE2-D2C7178D612D}" type="presOf" srcId="{F1A2BA78-23DA-4DCF-B8E3-1D4769E77C7B}" destId="{3166EEE8-37F9-4520-8409-3CC558B6DB30}" srcOrd="0" destOrd="0" presId="urn:microsoft.com/office/officeart/2009/3/layout/HorizontalOrganizationChart"/>
    <dgm:cxn modelId="{36FBD7CA-0B2E-41B3-B60C-4F7A1BE73197}" type="presOf" srcId="{6BA1C423-0148-4B13-A373-2C11B1C68B42}" destId="{DF8BCA16-49D5-46B2-83C0-3A8CE9C86482}" srcOrd="0" destOrd="0" presId="urn:microsoft.com/office/officeart/2009/3/layout/HorizontalOrganizationChart"/>
    <dgm:cxn modelId="{80553299-FCCE-4344-937E-670C99453E3B}" type="presOf" srcId="{371F2C32-82DF-4131-BF63-08AD02ECF34A}" destId="{D9B213F9-CB0C-4DB2-A964-D4860E80BBA8}" srcOrd="0" destOrd="0" presId="urn:microsoft.com/office/officeart/2009/3/layout/HorizontalOrganizationChart"/>
    <dgm:cxn modelId="{EF2CAE8D-D315-4D45-972F-7B1EED0AE056}" srcId="{BC2FCFDB-4D87-4715-B435-D3E184051EA6}" destId="{1BF46429-4DF1-414A-BCEA-2F251CC8A433}" srcOrd="0" destOrd="0" parTransId="{4D11FE76-1D4A-4680-9D3E-905C641A0F9F}" sibTransId="{546D8EA1-63B7-4276-BFED-27FEBBF1E3AB}"/>
    <dgm:cxn modelId="{7FC28002-A55D-410B-A561-FC03C3198E3E}" type="presOf" srcId="{B4A12D7B-1A53-4529-8ABD-F03D0346B754}" destId="{8E96792D-46D9-4B77-A170-F1B7C3D3E7CC}" srcOrd="1" destOrd="0" presId="urn:microsoft.com/office/officeart/2009/3/layout/HorizontalOrganizationChart"/>
    <dgm:cxn modelId="{F09D4987-EEB4-492F-8204-4E45B6C9D3C8}" type="presOf" srcId="{1FC4648E-8F70-4F44-B01F-81338721A866}" destId="{929CB81E-73CB-4AD8-B847-F4D2794546BA}" srcOrd="0" destOrd="0" presId="urn:microsoft.com/office/officeart/2009/3/layout/HorizontalOrganizationChart"/>
    <dgm:cxn modelId="{6429B109-E132-4D99-8098-A1AE9E990CFE}" type="presOf" srcId="{B4A12D7B-1A53-4529-8ABD-F03D0346B754}" destId="{4D07DAD6-349F-4033-B881-FA7F68F0C936}" srcOrd="0" destOrd="0" presId="urn:microsoft.com/office/officeart/2009/3/layout/HorizontalOrganizationChart"/>
    <dgm:cxn modelId="{EFECAD28-3AAB-4AC8-B930-3CB5A07CA443}" srcId="{BC2FCFDB-4D87-4715-B435-D3E184051EA6}" destId="{41AC6815-8B1C-456C-BAB1-02127BF7CA64}" srcOrd="1" destOrd="0" parTransId="{B1B6308A-6358-419D-85EA-DB1D772ECF79}" sibTransId="{FB43DEB9-4DE0-42C2-B426-E15935A0A551}"/>
    <dgm:cxn modelId="{C6D22734-C8F1-48BC-BC82-3B5092787678}" type="presOf" srcId="{26ACF0DF-C10C-45DA-9A58-FE9714D069BE}" destId="{B246080D-AD56-4F15-91BC-5AD2D2A6FD2F}" srcOrd="0" destOrd="0" presId="urn:microsoft.com/office/officeart/2009/3/layout/HorizontalOrganizationChart"/>
    <dgm:cxn modelId="{5D80AE9E-E464-48EE-937D-F0E2FC3E25D8}" type="presOf" srcId="{34E9E040-1780-4DDF-B9D4-B23F95D13994}" destId="{EDD06C8B-1D8D-403A-A214-14C3A6B7F22C}" srcOrd="1" destOrd="0" presId="urn:microsoft.com/office/officeart/2009/3/layout/HorizontalOrganizationChart"/>
    <dgm:cxn modelId="{0F1369F7-E6DC-410B-A2EA-2277AA4EA77F}" srcId="{91BC6EF5-6645-4476-8DAB-3F7A76DCB207}" destId="{2B8CCCF9-38F1-4B4B-83D0-6CEE4D48261B}" srcOrd="2" destOrd="0" parTransId="{DB8B9589-48C6-4068-8B2C-2AD7E8487572}" sibTransId="{97B19B83-F2D0-4117-AEA8-18835A75B5D7}"/>
    <dgm:cxn modelId="{A638BC1F-94B2-478B-80AE-5C9C06AF48B8}" srcId="{AD67D44F-4C7D-4A6E-BCB0-383921995E0A}" destId="{6BA1C423-0148-4B13-A373-2C11B1C68B42}" srcOrd="1" destOrd="0" parTransId="{768049A4-F7DD-43BE-81ED-40F04B4CE551}" sibTransId="{A78FA4FF-085B-4938-883C-AEE61C9B7834}"/>
    <dgm:cxn modelId="{3D30D2E4-D0CF-44FB-ACDF-857F81642182}" type="presOf" srcId="{BBD65595-A3FF-452B-8D0C-D324ED3EB839}" destId="{82B5BF5C-24D0-4998-A1F4-16766A5C9C71}" srcOrd="0" destOrd="0" presId="urn:microsoft.com/office/officeart/2009/3/layout/HorizontalOrganizationChart"/>
    <dgm:cxn modelId="{AE8B68F5-CEF7-4EB6-B571-6D16D1741343}" type="presOf" srcId="{2B8CCCF9-38F1-4B4B-83D0-6CEE4D48261B}" destId="{6CCB37C3-21BF-45A3-88F0-035D78AA06F4}" srcOrd="0" destOrd="0" presId="urn:microsoft.com/office/officeart/2009/3/layout/HorizontalOrganizationChart"/>
    <dgm:cxn modelId="{5BE6E4E2-2346-4036-B367-FA9E652B8C4D}" type="presOf" srcId="{41AC6815-8B1C-456C-BAB1-02127BF7CA64}" destId="{13D2BF6D-9A8B-4279-AB74-83F354764D83}" srcOrd="1" destOrd="0" presId="urn:microsoft.com/office/officeart/2009/3/layout/HorizontalOrganizationChart"/>
    <dgm:cxn modelId="{3A3CE43C-3088-4450-B1E6-DE4C8BDE4DAF}" type="presOf" srcId="{AD67D44F-4C7D-4A6E-BCB0-383921995E0A}" destId="{ABDC9689-7EE5-48B8-9C24-A9A9FC5E5B96}" srcOrd="0" destOrd="0" presId="urn:microsoft.com/office/officeart/2009/3/layout/HorizontalOrganizationChart"/>
    <dgm:cxn modelId="{F894A944-0271-4A1C-BE49-1CA1B65C56DF}" type="presOf" srcId="{8E83A09F-BAD6-4035-A3B3-E1DED0D5FC6F}" destId="{98F11F5F-8083-46B3-BA50-89BFFEF9434E}" srcOrd="0" destOrd="0" presId="urn:microsoft.com/office/officeart/2009/3/layout/HorizontalOrganizationChart"/>
    <dgm:cxn modelId="{2570ACBC-DDC0-4772-9015-5E19FAB06CF2}" type="presOf" srcId="{F1A2BA78-23DA-4DCF-B8E3-1D4769E77C7B}" destId="{278DADD7-08F5-4297-8151-DB79DED132B5}" srcOrd="1" destOrd="0" presId="urn:microsoft.com/office/officeart/2009/3/layout/HorizontalOrganizationChart"/>
    <dgm:cxn modelId="{799CB857-F2FE-4D41-8BDC-174578E70DF9}" srcId="{91BC6EF5-6645-4476-8DAB-3F7A76DCB207}" destId="{34E9E040-1780-4DDF-B9D4-B23F95D13994}" srcOrd="1" destOrd="0" parTransId="{BAEA3892-C9DE-49AA-8227-FAE9212DBE2C}" sibTransId="{E04C41C0-A77F-483B-9746-833A463F80FA}"/>
    <dgm:cxn modelId="{7EBE3BF6-F603-4A2A-BC0A-C7D57CBCA6AB}" type="presOf" srcId="{768049A4-F7DD-43BE-81ED-40F04B4CE551}" destId="{64663CB2-0293-4853-AF39-E7336432D842}" srcOrd="0" destOrd="0" presId="urn:microsoft.com/office/officeart/2009/3/layout/HorizontalOrganizationChart"/>
    <dgm:cxn modelId="{3EBDE20B-FF1E-40BB-9F85-ECDD4F05D331}" type="presOf" srcId="{BBD65595-A3FF-452B-8D0C-D324ED3EB839}" destId="{CB525776-AE29-4C5E-B1C1-55A7C4053CC9}" srcOrd="1" destOrd="0" presId="urn:microsoft.com/office/officeart/2009/3/layout/HorizontalOrganizationChart"/>
    <dgm:cxn modelId="{D6D142C8-1DE8-4A5D-A783-7266CD077E26}" srcId="{B5462174-163A-4486-9303-3DD172003C0D}" destId="{C99813E6-980F-49FF-BA5F-35F982685AA6}" srcOrd="0" destOrd="0" parTransId="{8E83A09F-BAD6-4035-A3B3-E1DED0D5FC6F}" sibTransId="{E019FCA3-775E-4505-8DE9-EF22572E6B83}"/>
    <dgm:cxn modelId="{8BF16E7B-C8F1-4CFB-8BC5-1FD7862EAB1A}" type="presOf" srcId="{B5462174-163A-4486-9303-3DD172003C0D}" destId="{E4824AA3-E9C8-4148-A42E-049820F13C0C}" srcOrd="1" destOrd="0" presId="urn:microsoft.com/office/officeart/2009/3/layout/HorizontalOrganizationChart"/>
    <dgm:cxn modelId="{1D524BDB-5CB7-4CD4-94B2-27865DDEEBDE}" type="presOf" srcId="{B458728E-5B93-4D1A-8594-697F7BCAD010}" destId="{FEB6C648-CBC2-4D00-9261-2FDCB863C127}" srcOrd="0" destOrd="0" presId="urn:microsoft.com/office/officeart/2009/3/layout/HorizontalOrganizationChart"/>
    <dgm:cxn modelId="{9B048EAB-DAE1-4E5A-B80F-6047AEF8EB6F}" type="presOf" srcId="{B5462174-163A-4486-9303-3DD172003C0D}" destId="{9461BA8F-C98F-4A0F-B139-53FCA1269B45}" srcOrd="0" destOrd="0" presId="urn:microsoft.com/office/officeart/2009/3/layout/HorizontalOrganizationChart"/>
    <dgm:cxn modelId="{84FEE73A-CD03-4F6F-9906-76AF89A61CAF}" type="presOf" srcId="{4084231D-A109-4665-B682-93AD8F73261D}" destId="{774FB5EE-E172-4535-BD2F-7B3B5E1AE531}" srcOrd="0" destOrd="0" presId="urn:microsoft.com/office/officeart/2009/3/layout/HorizontalOrganizationChart"/>
    <dgm:cxn modelId="{6FA0CA66-37AB-42DB-9116-C380683040C0}" type="presParOf" srcId="{929CB81E-73CB-4AD8-B847-F4D2794546BA}" destId="{231C3B01-8FE3-4C89-BF4C-D61DB7A6B361}" srcOrd="0" destOrd="0" presId="urn:microsoft.com/office/officeart/2009/3/layout/HorizontalOrganizationChart"/>
    <dgm:cxn modelId="{35E8BCDA-8519-42E4-A321-FC1B12562C4D}" type="presParOf" srcId="{231C3B01-8FE3-4C89-BF4C-D61DB7A6B361}" destId="{972044E4-B1A3-4C02-A353-DF490A71F107}" srcOrd="0" destOrd="0" presId="urn:microsoft.com/office/officeart/2009/3/layout/HorizontalOrganizationChart"/>
    <dgm:cxn modelId="{D9ACF7EA-F9A0-4872-9963-3B8EA15C71F3}" type="presParOf" srcId="{972044E4-B1A3-4C02-A353-DF490A71F107}" destId="{9461BA8F-C98F-4A0F-B139-53FCA1269B45}" srcOrd="0" destOrd="0" presId="urn:microsoft.com/office/officeart/2009/3/layout/HorizontalOrganizationChart"/>
    <dgm:cxn modelId="{2932E156-62BB-47B3-8331-24722AEAC33E}" type="presParOf" srcId="{972044E4-B1A3-4C02-A353-DF490A71F107}" destId="{E4824AA3-E9C8-4148-A42E-049820F13C0C}" srcOrd="1" destOrd="0" presId="urn:microsoft.com/office/officeart/2009/3/layout/HorizontalOrganizationChart"/>
    <dgm:cxn modelId="{94581766-64B0-43F0-984F-292AFCDEE521}" type="presParOf" srcId="{231C3B01-8FE3-4C89-BF4C-D61DB7A6B361}" destId="{361ACEB2-F6AC-4630-98FE-A4EE86D200C9}" srcOrd="1" destOrd="0" presId="urn:microsoft.com/office/officeart/2009/3/layout/HorizontalOrganizationChart"/>
    <dgm:cxn modelId="{DDD1BDB3-F16D-4E0A-8E4F-92B6006C003B}" type="presParOf" srcId="{361ACEB2-F6AC-4630-98FE-A4EE86D200C9}" destId="{98F11F5F-8083-46B3-BA50-89BFFEF9434E}" srcOrd="0" destOrd="0" presId="urn:microsoft.com/office/officeart/2009/3/layout/HorizontalOrganizationChart"/>
    <dgm:cxn modelId="{05CE45DA-3ED7-4DE1-8460-514141DBD650}" type="presParOf" srcId="{361ACEB2-F6AC-4630-98FE-A4EE86D200C9}" destId="{0F289BF2-2C13-488C-9866-070155B5854D}" srcOrd="1" destOrd="0" presId="urn:microsoft.com/office/officeart/2009/3/layout/HorizontalOrganizationChart"/>
    <dgm:cxn modelId="{6E17CF5A-9175-423A-BE09-15CB652C1178}" type="presParOf" srcId="{0F289BF2-2C13-488C-9866-070155B5854D}" destId="{069E719E-B27B-4C83-82BF-DBDB1541CDE5}" srcOrd="0" destOrd="0" presId="urn:microsoft.com/office/officeart/2009/3/layout/HorizontalOrganizationChart"/>
    <dgm:cxn modelId="{DE43FA15-B6BF-45A4-B580-5038D85BF7A8}" type="presParOf" srcId="{069E719E-B27B-4C83-82BF-DBDB1541CDE5}" destId="{27436B99-3B74-4BF1-B05B-68CD241FCDD3}" srcOrd="0" destOrd="0" presId="urn:microsoft.com/office/officeart/2009/3/layout/HorizontalOrganizationChart"/>
    <dgm:cxn modelId="{6027EC60-C945-4DCB-9A50-E889D1482BE5}" type="presParOf" srcId="{069E719E-B27B-4C83-82BF-DBDB1541CDE5}" destId="{85EC5D2B-6EBB-442D-B359-9237E17AC8FE}" srcOrd="1" destOrd="0" presId="urn:microsoft.com/office/officeart/2009/3/layout/HorizontalOrganizationChart"/>
    <dgm:cxn modelId="{9B072BD8-AF08-470D-B08E-6222DEAD98B6}" type="presParOf" srcId="{0F289BF2-2C13-488C-9866-070155B5854D}" destId="{0B091199-0F5C-4574-8127-4DCADDF4381F}" srcOrd="1" destOrd="0" presId="urn:microsoft.com/office/officeart/2009/3/layout/HorizontalOrganizationChart"/>
    <dgm:cxn modelId="{936469FD-3262-47B6-961E-1546824D9BC0}" type="presParOf" srcId="{0F289BF2-2C13-488C-9866-070155B5854D}" destId="{86B9E005-69EB-4A6A-8438-24E9FD368527}" srcOrd="2" destOrd="0" presId="urn:microsoft.com/office/officeart/2009/3/layout/HorizontalOrganizationChart"/>
    <dgm:cxn modelId="{E2883010-E8E0-4604-A65B-E5D76BF6DB6E}" type="presParOf" srcId="{361ACEB2-F6AC-4630-98FE-A4EE86D200C9}" destId="{A8AC2A80-FDD7-4249-A357-468E425E9EF3}" srcOrd="2" destOrd="0" presId="urn:microsoft.com/office/officeart/2009/3/layout/HorizontalOrganizationChart"/>
    <dgm:cxn modelId="{B56BDCC7-7E89-409E-8D6A-C1D8206E9297}" type="presParOf" srcId="{361ACEB2-F6AC-4630-98FE-A4EE86D200C9}" destId="{EC500948-8680-42FC-A945-526BDFDF2510}" srcOrd="3" destOrd="0" presId="urn:microsoft.com/office/officeart/2009/3/layout/HorizontalOrganizationChart"/>
    <dgm:cxn modelId="{5DDBB0AA-4D59-4ED9-BB2A-DBDDA46D4358}" type="presParOf" srcId="{EC500948-8680-42FC-A945-526BDFDF2510}" destId="{8A64DA19-BA73-451E-BA70-854FD08E4786}" srcOrd="0" destOrd="0" presId="urn:microsoft.com/office/officeart/2009/3/layout/HorizontalOrganizationChart"/>
    <dgm:cxn modelId="{40EE240D-4BE1-484C-9CB9-B3DCDE513452}" type="presParOf" srcId="{8A64DA19-BA73-451E-BA70-854FD08E4786}" destId="{ABDC9689-7EE5-48B8-9C24-A9A9FC5E5B96}" srcOrd="0" destOrd="0" presId="urn:microsoft.com/office/officeart/2009/3/layout/HorizontalOrganizationChart"/>
    <dgm:cxn modelId="{E83CF534-F87E-4FA8-B803-24A5B450D568}" type="presParOf" srcId="{8A64DA19-BA73-451E-BA70-854FD08E4786}" destId="{644822A2-4CDF-4E92-8663-3FFC822D7D82}" srcOrd="1" destOrd="0" presId="urn:microsoft.com/office/officeart/2009/3/layout/HorizontalOrganizationChart"/>
    <dgm:cxn modelId="{1A293189-6A93-4CB7-91CC-15BFE33F38C5}" type="presParOf" srcId="{EC500948-8680-42FC-A945-526BDFDF2510}" destId="{2FCC1107-FE33-4D71-B65E-FFFB535621BE}" srcOrd="1" destOrd="0" presId="urn:microsoft.com/office/officeart/2009/3/layout/HorizontalOrganizationChart"/>
    <dgm:cxn modelId="{97036017-0403-487B-B295-4D4A3DE83202}" type="presParOf" srcId="{2FCC1107-FE33-4D71-B65E-FFFB535621BE}" destId="{D9B213F9-CB0C-4DB2-A964-D4860E80BBA8}" srcOrd="0" destOrd="0" presId="urn:microsoft.com/office/officeart/2009/3/layout/HorizontalOrganizationChart"/>
    <dgm:cxn modelId="{5C9CEF21-79AD-42BA-937C-AAD5120CD88D}" type="presParOf" srcId="{2FCC1107-FE33-4D71-B65E-FFFB535621BE}" destId="{32DD4F4D-A533-4A0C-8443-5A5088BA022D}" srcOrd="1" destOrd="0" presId="urn:microsoft.com/office/officeart/2009/3/layout/HorizontalOrganizationChart"/>
    <dgm:cxn modelId="{983C659E-C860-4776-8B84-8AA9939B3864}" type="presParOf" srcId="{32DD4F4D-A533-4A0C-8443-5A5088BA022D}" destId="{AF3B285C-8F5C-4803-8B06-92836D657DF0}" srcOrd="0" destOrd="0" presId="urn:microsoft.com/office/officeart/2009/3/layout/HorizontalOrganizationChart"/>
    <dgm:cxn modelId="{045DB393-AF2F-4978-A570-4D073A62B380}" type="presParOf" srcId="{AF3B285C-8F5C-4803-8B06-92836D657DF0}" destId="{4D07DAD6-349F-4033-B881-FA7F68F0C936}" srcOrd="0" destOrd="0" presId="urn:microsoft.com/office/officeart/2009/3/layout/HorizontalOrganizationChart"/>
    <dgm:cxn modelId="{5AD3A8C2-CECC-4E67-BA00-6588941BE037}" type="presParOf" srcId="{AF3B285C-8F5C-4803-8B06-92836D657DF0}" destId="{8E96792D-46D9-4B77-A170-F1B7C3D3E7CC}" srcOrd="1" destOrd="0" presId="urn:microsoft.com/office/officeart/2009/3/layout/HorizontalOrganizationChart"/>
    <dgm:cxn modelId="{619E6262-1CCF-492F-9B68-CF4A4CC6800B}" type="presParOf" srcId="{32DD4F4D-A533-4A0C-8443-5A5088BA022D}" destId="{EA59EF11-5C5C-47CF-BFE2-346F9E945C81}" srcOrd="1" destOrd="0" presId="urn:microsoft.com/office/officeart/2009/3/layout/HorizontalOrganizationChart"/>
    <dgm:cxn modelId="{767943EC-B82F-4BF5-BCD0-2BF07F8B9681}" type="presParOf" srcId="{EA59EF11-5C5C-47CF-BFE2-346F9E945C81}" destId="{FEB6C648-CBC2-4D00-9261-2FDCB863C127}" srcOrd="0" destOrd="0" presId="urn:microsoft.com/office/officeart/2009/3/layout/HorizontalOrganizationChart"/>
    <dgm:cxn modelId="{D1747EF2-8C0D-49FC-81EA-A58645BF3FE5}" type="presParOf" srcId="{EA59EF11-5C5C-47CF-BFE2-346F9E945C81}" destId="{C5EBF4FB-C892-4C6A-9090-8A48FC4B31DC}" srcOrd="1" destOrd="0" presId="urn:microsoft.com/office/officeart/2009/3/layout/HorizontalOrganizationChart"/>
    <dgm:cxn modelId="{A8A1D587-E90D-49D2-8B0B-106FE3F3B649}" type="presParOf" srcId="{C5EBF4FB-C892-4C6A-9090-8A48FC4B31DC}" destId="{77BE686E-2434-4B32-AC62-AAA624CB186E}" srcOrd="0" destOrd="0" presId="urn:microsoft.com/office/officeart/2009/3/layout/HorizontalOrganizationChart"/>
    <dgm:cxn modelId="{681CDB7A-04E3-4A6B-BDAA-53D9EAE1FB0E}" type="presParOf" srcId="{77BE686E-2434-4B32-AC62-AAA624CB186E}" destId="{82B5BF5C-24D0-4998-A1F4-16766A5C9C71}" srcOrd="0" destOrd="0" presId="urn:microsoft.com/office/officeart/2009/3/layout/HorizontalOrganizationChart"/>
    <dgm:cxn modelId="{0E76E703-8DB2-42E7-9132-3395188FB9B4}" type="presParOf" srcId="{77BE686E-2434-4B32-AC62-AAA624CB186E}" destId="{CB525776-AE29-4C5E-B1C1-55A7C4053CC9}" srcOrd="1" destOrd="0" presId="urn:microsoft.com/office/officeart/2009/3/layout/HorizontalOrganizationChart"/>
    <dgm:cxn modelId="{D3D0AFA6-14D5-40EA-8B62-31767FCC9ABB}" type="presParOf" srcId="{C5EBF4FB-C892-4C6A-9090-8A48FC4B31DC}" destId="{542EBC6C-FE56-4D52-B146-5030B8E193C5}" srcOrd="1" destOrd="0" presId="urn:microsoft.com/office/officeart/2009/3/layout/HorizontalOrganizationChart"/>
    <dgm:cxn modelId="{BD879B4E-D777-491B-9213-AFA8CD413112}" type="presParOf" srcId="{C5EBF4FB-C892-4C6A-9090-8A48FC4B31DC}" destId="{18734010-E81A-4727-867C-A76CB2D8F608}" srcOrd="2" destOrd="0" presId="urn:microsoft.com/office/officeart/2009/3/layout/HorizontalOrganizationChart"/>
    <dgm:cxn modelId="{624B6396-A63B-4F51-9D4F-CECC27A6346C}" type="presParOf" srcId="{EA59EF11-5C5C-47CF-BFE2-346F9E945C81}" destId="{394ED848-F3C6-4F37-A1F6-72F385F3CAB5}" srcOrd="2" destOrd="0" presId="urn:microsoft.com/office/officeart/2009/3/layout/HorizontalOrganizationChart"/>
    <dgm:cxn modelId="{45A438BE-6912-4288-B9D2-D38822F2B578}" type="presParOf" srcId="{EA59EF11-5C5C-47CF-BFE2-346F9E945C81}" destId="{E2A44035-85A1-4D91-9E86-BB99C6FDC7C7}" srcOrd="3" destOrd="0" presId="urn:microsoft.com/office/officeart/2009/3/layout/HorizontalOrganizationChart"/>
    <dgm:cxn modelId="{D0173A48-AB26-4E3C-81E0-EAB98223A524}" type="presParOf" srcId="{E2A44035-85A1-4D91-9E86-BB99C6FDC7C7}" destId="{213394EF-0F04-42FD-9095-893DCA7F6389}" srcOrd="0" destOrd="0" presId="urn:microsoft.com/office/officeart/2009/3/layout/HorizontalOrganizationChart"/>
    <dgm:cxn modelId="{0CA7964B-2BBA-41B0-9778-CE26DBAB52B5}" type="presParOf" srcId="{213394EF-0F04-42FD-9095-893DCA7F6389}" destId="{4B08DFC9-AEA8-4336-BAC0-E9E95482BB2B}" srcOrd="0" destOrd="0" presId="urn:microsoft.com/office/officeart/2009/3/layout/HorizontalOrganizationChart"/>
    <dgm:cxn modelId="{AC9A7F57-4D7D-4649-9ABA-07F794B12C60}" type="presParOf" srcId="{213394EF-0F04-42FD-9095-893DCA7F6389}" destId="{20EE13A2-54F6-4DC9-B680-A664DC1BA76D}" srcOrd="1" destOrd="0" presId="urn:microsoft.com/office/officeart/2009/3/layout/HorizontalOrganizationChart"/>
    <dgm:cxn modelId="{01BD4B87-1F06-42BE-852A-D3C20576B5C1}" type="presParOf" srcId="{E2A44035-85A1-4D91-9E86-BB99C6FDC7C7}" destId="{7A2ACFD8-D568-4418-B9EF-C775E7435F07}" srcOrd="1" destOrd="0" presId="urn:microsoft.com/office/officeart/2009/3/layout/HorizontalOrganizationChart"/>
    <dgm:cxn modelId="{5CE3B331-76EE-44E2-8F75-FD562579C1EB}" type="presParOf" srcId="{E2A44035-85A1-4D91-9E86-BB99C6FDC7C7}" destId="{F550A8C7-59D3-41A4-92D8-311F11B67EA6}" srcOrd="2" destOrd="0" presId="urn:microsoft.com/office/officeart/2009/3/layout/HorizontalOrganizationChart"/>
    <dgm:cxn modelId="{7D232F35-3AD8-492B-9CAE-F02FB3BBE837}" type="presParOf" srcId="{EA59EF11-5C5C-47CF-BFE2-346F9E945C81}" destId="{C7CBA63B-B717-4631-B694-FCAA6F56EDF0}" srcOrd="4" destOrd="0" presId="urn:microsoft.com/office/officeart/2009/3/layout/HorizontalOrganizationChart"/>
    <dgm:cxn modelId="{643E49C7-E4C8-4568-8326-74F4B04C464A}" type="presParOf" srcId="{EA59EF11-5C5C-47CF-BFE2-346F9E945C81}" destId="{29FEE6E5-95C0-48B0-9A72-C3C8FD5F7ED4}" srcOrd="5" destOrd="0" presId="urn:microsoft.com/office/officeart/2009/3/layout/HorizontalOrganizationChart"/>
    <dgm:cxn modelId="{32F91CF7-90F4-45DA-8A4D-D0B6E5489206}" type="presParOf" srcId="{29FEE6E5-95C0-48B0-9A72-C3C8FD5F7ED4}" destId="{DEE94B35-06D1-4E84-A844-21A7361B6F18}" srcOrd="0" destOrd="0" presId="urn:microsoft.com/office/officeart/2009/3/layout/HorizontalOrganizationChart"/>
    <dgm:cxn modelId="{53DBE36E-9CAB-483E-8CE7-5AF8B9B038A1}" type="presParOf" srcId="{DEE94B35-06D1-4E84-A844-21A7361B6F18}" destId="{57D2E6D5-2617-4D2C-B87E-752E247B447F}" srcOrd="0" destOrd="0" presId="urn:microsoft.com/office/officeart/2009/3/layout/HorizontalOrganizationChart"/>
    <dgm:cxn modelId="{E0FADB57-CE70-4957-9C60-B456E833A8D8}" type="presParOf" srcId="{DEE94B35-06D1-4E84-A844-21A7361B6F18}" destId="{4D3FC902-8D35-4559-9A22-D03E42B32924}" srcOrd="1" destOrd="0" presId="urn:microsoft.com/office/officeart/2009/3/layout/HorizontalOrganizationChart"/>
    <dgm:cxn modelId="{B877E1A1-6E69-44FC-83F0-EA8AEC3C5B7D}" type="presParOf" srcId="{29FEE6E5-95C0-48B0-9A72-C3C8FD5F7ED4}" destId="{242C8BC8-1B65-4A2F-8700-A610BCCED304}" srcOrd="1" destOrd="0" presId="urn:microsoft.com/office/officeart/2009/3/layout/HorizontalOrganizationChart"/>
    <dgm:cxn modelId="{D92A6C70-FCEA-4665-B3EA-753F8593CA75}" type="presParOf" srcId="{29FEE6E5-95C0-48B0-9A72-C3C8FD5F7ED4}" destId="{AAB00E03-8D0E-43B8-B18B-63F1621DE44B}" srcOrd="2" destOrd="0" presId="urn:microsoft.com/office/officeart/2009/3/layout/HorizontalOrganizationChart"/>
    <dgm:cxn modelId="{38910312-FA34-4143-8E66-CB09380D14E4}" type="presParOf" srcId="{32DD4F4D-A533-4A0C-8443-5A5088BA022D}" destId="{B39C6997-FD40-49EC-B809-1B23E9182C60}" srcOrd="2" destOrd="0" presId="urn:microsoft.com/office/officeart/2009/3/layout/HorizontalOrganizationChart"/>
    <dgm:cxn modelId="{45C899D2-92E9-4DDE-95F3-E446BD7A2888}" type="presParOf" srcId="{2FCC1107-FE33-4D71-B65E-FFFB535621BE}" destId="{64663CB2-0293-4853-AF39-E7336432D842}" srcOrd="2" destOrd="0" presId="urn:microsoft.com/office/officeart/2009/3/layout/HorizontalOrganizationChart"/>
    <dgm:cxn modelId="{B910F44B-63F1-4A76-9703-65B0258D170B}" type="presParOf" srcId="{2FCC1107-FE33-4D71-B65E-FFFB535621BE}" destId="{8CC5B4CC-2BD4-49CC-9CAA-D07D67EE89F0}" srcOrd="3" destOrd="0" presId="urn:microsoft.com/office/officeart/2009/3/layout/HorizontalOrganizationChart"/>
    <dgm:cxn modelId="{828AE68F-BAF0-4111-A466-5291ABE08EE0}" type="presParOf" srcId="{8CC5B4CC-2BD4-49CC-9CAA-D07D67EE89F0}" destId="{700F7B60-B7C7-4961-936C-EDB31FCD5E23}" srcOrd="0" destOrd="0" presId="urn:microsoft.com/office/officeart/2009/3/layout/HorizontalOrganizationChart"/>
    <dgm:cxn modelId="{B5D133CF-2977-48B1-B39D-260446048261}" type="presParOf" srcId="{700F7B60-B7C7-4961-936C-EDB31FCD5E23}" destId="{DF8BCA16-49D5-46B2-83C0-3A8CE9C86482}" srcOrd="0" destOrd="0" presId="urn:microsoft.com/office/officeart/2009/3/layout/HorizontalOrganizationChart"/>
    <dgm:cxn modelId="{C8570E56-0450-46CE-9F42-B4636CFCBA61}" type="presParOf" srcId="{700F7B60-B7C7-4961-936C-EDB31FCD5E23}" destId="{1B520CB7-476F-462C-95D0-7C9702F8FB39}" srcOrd="1" destOrd="0" presId="urn:microsoft.com/office/officeart/2009/3/layout/HorizontalOrganizationChart"/>
    <dgm:cxn modelId="{9FE560D8-C2D2-4B6A-98AD-2192EF3E97C4}" type="presParOf" srcId="{8CC5B4CC-2BD4-49CC-9CAA-D07D67EE89F0}" destId="{8517E39A-7375-4133-B372-5E07510E5F0B}" srcOrd="1" destOrd="0" presId="urn:microsoft.com/office/officeart/2009/3/layout/HorizontalOrganizationChart"/>
    <dgm:cxn modelId="{70A87556-0CF4-4992-B4C0-575C9D76870F}" type="presParOf" srcId="{8CC5B4CC-2BD4-49CC-9CAA-D07D67EE89F0}" destId="{AFAC9055-E291-4F83-A600-33F96409A959}" srcOrd="2" destOrd="0" presId="urn:microsoft.com/office/officeart/2009/3/layout/HorizontalOrganizationChart"/>
    <dgm:cxn modelId="{96CBCE80-3D42-40FB-8517-CB7F1372D61F}" type="presParOf" srcId="{2FCC1107-FE33-4D71-B65E-FFFB535621BE}" destId="{637AE307-AF3C-471E-A0E1-F4C0631FCB99}" srcOrd="4" destOrd="0" presId="urn:microsoft.com/office/officeart/2009/3/layout/HorizontalOrganizationChart"/>
    <dgm:cxn modelId="{5DFA37EF-1DE7-48E8-B75A-E9509273A7DE}" type="presParOf" srcId="{2FCC1107-FE33-4D71-B65E-FFFB535621BE}" destId="{8F2B5C7A-9236-47D8-B131-BE16AA6EAF06}" srcOrd="5" destOrd="0" presId="urn:microsoft.com/office/officeart/2009/3/layout/HorizontalOrganizationChart"/>
    <dgm:cxn modelId="{07258554-506A-4C8A-B8F9-B467EF547DDF}" type="presParOf" srcId="{8F2B5C7A-9236-47D8-B131-BE16AA6EAF06}" destId="{4569C760-3934-40F7-94F6-21B75CA8176E}" srcOrd="0" destOrd="0" presId="urn:microsoft.com/office/officeart/2009/3/layout/HorizontalOrganizationChart"/>
    <dgm:cxn modelId="{04FD91C3-DAA0-4B2F-B803-283361AEB380}" type="presParOf" srcId="{4569C760-3934-40F7-94F6-21B75CA8176E}" destId="{C9B9AEE8-81EF-4577-B565-442F74EAE4F3}" srcOrd="0" destOrd="0" presId="urn:microsoft.com/office/officeart/2009/3/layout/HorizontalOrganizationChart"/>
    <dgm:cxn modelId="{984BAA58-FC56-4F5D-8A4C-6C22AAB93978}" type="presParOf" srcId="{4569C760-3934-40F7-94F6-21B75CA8176E}" destId="{F107D533-C755-460D-A025-C9AE0D58BEEF}" srcOrd="1" destOrd="0" presId="urn:microsoft.com/office/officeart/2009/3/layout/HorizontalOrganizationChart"/>
    <dgm:cxn modelId="{5BBCF57E-0142-4BE8-A6EC-EEF1DCB5D709}" type="presParOf" srcId="{8F2B5C7A-9236-47D8-B131-BE16AA6EAF06}" destId="{A2B8E6EE-1512-4C2A-880C-17650D585335}" srcOrd="1" destOrd="0" presId="urn:microsoft.com/office/officeart/2009/3/layout/HorizontalOrganizationChart"/>
    <dgm:cxn modelId="{FBDF08C8-E7D0-4343-9E61-F20B8D9BD8A0}" type="presParOf" srcId="{A2B8E6EE-1512-4C2A-880C-17650D585335}" destId="{774FB5EE-E172-4535-BD2F-7B3B5E1AE531}" srcOrd="0" destOrd="0" presId="urn:microsoft.com/office/officeart/2009/3/layout/HorizontalOrganizationChart"/>
    <dgm:cxn modelId="{9C0C733F-526E-425C-98F2-AE30B5A0E115}" type="presParOf" srcId="{A2B8E6EE-1512-4C2A-880C-17650D585335}" destId="{42DC26FD-A6CE-4202-B5AD-4F9CD94E9AD6}" srcOrd="1" destOrd="0" presId="urn:microsoft.com/office/officeart/2009/3/layout/HorizontalOrganizationChart"/>
    <dgm:cxn modelId="{55699BB6-B15A-48A4-82D3-87DC4B1F63C2}" type="presParOf" srcId="{42DC26FD-A6CE-4202-B5AD-4F9CD94E9AD6}" destId="{607271AE-5CAC-4E65-9883-04119211DD22}" srcOrd="0" destOrd="0" presId="urn:microsoft.com/office/officeart/2009/3/layout/HorizontalOrganizationChart"/>
    <dgm:cxn modelId="{B5A8FA36-BCC5-41CC-A589-4BBD8037BF5C}" type="presParOf" srcId="{607271AE-5CAC-4E65-9883-04119211DD22}" destId="{10CD5CC7-A2E9-4B75-8B37-9DF8FE3388EC}" srcOrd="0" destOrd="0" presId="urn:microsoft.com/office/officeart/2009/3/layout/HorizontalOrganizationChart"/>
    <dgm:cxn modelId="{69DE6D36-45D1-48F7-9752-104546BE953B}" type="presParOf" srcId="{607271AE-5CAC-4E65-9883-04119211DD22}" destId="{28A3BC8E-631E-40BE-BFF6-DC81E2C5AAD6}" srcOrd="1" destOrd="0" presId="urn:microsoft.com/office/officeart/2009/3/layout/HorizontalOrganizationChart"/>
    <dgm:cxn modelId="{9F4EFDA0-02B8-4697-B663-641FB1BFB122}" type="presParOf" srcId="{42DC26FD-A6CE-4202-B5AD-4F9CD94E9AD6}" destId="{F0D36EA6-2927-415A-963F-4B324CC4BF2F}" srcOrd="1" destOrd="0" presId="urn:microsoft.com/office/officeart/2009/3/layout/HorizontalOrganizationChart"/>
    <dgm:cxn modelId="{E64F6C50-FDA7-4F57-A8A5-FBFEF7A75EB0}" type="presParOf" srcId="{42DC26FD-A6CE-4202-B5AD-4F9CD94E9AD6}" destId="{33E03229-BEE9-4EB7-9425-DE5529CD1B42}" srcOrd="2" destOrd="0" presId="urn:microsoft.com/office/officeart/2009/3/layout/HorizontalOrganizationChart"/>
    <dgm:cxn modelId="{28C4D073-3A43-4C38-8DCC-A1A0EA844D7B}" type="presParOf" srcId="{A2B8E6EE-1512-4C2A-880C-17650D585335}" destId="{C792AC07-78FF-4A99-BFC4-38F2A7F2AC6D}" srcOrd="2" destOrd="0" presId="urn:microsoft.com/office/officeart/2009/3/layout/HorizontalOrganizationChart"/>
    <dgm:cxn modelId="{17CA74D5-C8B6-48C6-A6D3-C958AED0D8A0}" type="presParOf" srcId="{A2B8E6EE-1512-4C2A-880C-17650D585335}" destId="{3405471D-BFB6-4CC5-8432-0BF038402CDA}" srcOrd="3" destOrd="0" presId="urn:microsoft.com/office/officeart/2009/3/layout/HorizontalOrganizationChart"/>
    <dgm:cxn modelId="{140E571E-1840-43A4-8764-ACCEAD5D5876}" type="presParOf" srcId="{3405471D-BFB6-4CC5-8432-0BF038402CDA}" destId="{7F9B84AC-E63B-4654-A4D8-037A069F29D1}" srcOrd="0" destOrd="0" presId="urn:microsoft.com/office/officeart/2009/3/layout/HorizontalOrganizationChart"/>
    <dgm:cxn modelId="{1909EB82-573B-47CF-AF15-EC93FD6BBE48}" type="presParOf" srcId="{7F9B84AC-E63B-4654-A4D8-037A069F29D1}" destId="{8866AF55-AB3A-4195-91E1-F4AC09BEAD33}" srcOrd="0" destOrd="0" presId="urn:microsoft.com/office/officeart/2009/3/layout/HorizontalOrganizationChart"/>
    <dgm:cxn modelId="{9315623C-83B3-4921-8FBD-EEEEE90F4121}" type="presParOf" srcId="{7F9B84AC-E63B-4654-A4D8-037A069F29D1}" destId="{EDD06C8B-1D8D-403A-A214-14C3A6B7F22C}" srcOrd="1" destOrd="0" presId="urn:microsoft.com/office/officeart/2009/3/layout/HorizontalOrganizationChart"/>
    <dgm:cxn modelId="{52937905-2759-4A7F-BCDA-9002538D538B}" type="presParOf" srcId="{3405471D-BFB6-4CC5-8432-0BF038402CDA}" destId="{E919E653-586B-4995-A349-C43EB4ACE2BE}" srcOrd="1" destOrd="0" presId="urn:microsoft.com/office/officeart/2009/3/layout/HorizontalOrganizationChart"/>
    <dgm:cxn modelId="{37BA7A23-6A4D-447B-AA53-FEDA182D878D}" type="presParOf" srcId="{3405471D-BFB6-4CC5-8432-0BF038402CDA}" destId="{F5EDBE1E-6F0C-4C61-96A3-964BEAD7FBF0}" srcOrd="2" destOrd="0" presId="urn:microsoft.com/office/officeart/2009/3/layout/HorizontalOrganizationChart"/>
    <dgm:cxn modelId="{E9C30770-270E-4938-BF1E-A1FFB6CDC685}" type="presParOf" srcId="{A2B8E6EE-1512-4C2A-880C-17650D585335}" destId="{60B39CAD-966C-4618-9D26-714EA5F41C49}" srcOrd="4" destOrd="0" presId="urn:microsoft.com/office/officeart/2009/3/layout/HorizontalOrganizationChart"/>
    <dgm:cxn modelId="{E7F87B41-2F72-4A8C-8487-FB4B251E6BD4}" type="presParOf" srcId="{A2B8E6EE-1512-4C2A-880C-17650D585335}" destId="{9DE9EC0F-E1B8-4EB4-AA2A-3DA05E6300A1}" srcOrd="5" destOrd="0" presId="urn:microsoft.com/office/officeart/2009/3/layout/HorizontalOrganizationChart"/>
    <dgm:cxn modelId="{80F45359-C68D-4A72-A33E-06443A9C05A8}" type="presParOf" srcId="{9DE9EC0F-E1B8-4EB4-AA2A-3DA05E6300A1}" destId="{2AED33E4-532D-4CD4-BE25-2B24DAF045B8}" srcOrd="0" destOrd="0" presId="urn:microsoft.com/office/officeart/2009/3/layout/HorizontalOrganizationChart"/>
    <dgm:cxn modelId="{471424D9-5B24-4B2B-9C1C-42B5A5A515B3}" type="presParOf" srcId="{2AED33E4-532D-4CD4-BE25-2B24DAF045B8}" destId="{6CCB37C3-21BF-45A3-88F0-035D78AA06F4}" srcOrd="0" destOrd="0" presId="urn:microsoft.com/office/officeart/2009/3/layout/HorizontalOrganizationChart"/>
    <dgm:cxn modelId="{014C9F19-6EE2-439E-AD06-1458E11F2227}" type="presParOf" srcId="{2AED33E4-532D-4CD4-BE25-2B24DAF045B8}" destId="{58279FAD-A83D-4EFA-9C91-C87368BEE7C3}" srcOrd="1" destOrd="0" presId="urn:microsoft.com/office/officeart/2009/3/layout/HorizontalOrganizationChart"/>
    <dgm:cxn modelId="{B57D39C8-1881-4F24-A268-46C8E640D378}" type="presParOf" srcId="{9DE9EC0F-E1B8-4EB4-AA2A-3DA05E6300A1}" destId="{A04A2218-5318-4A50-9664-D201C28A25D1}" srcOrd="1" destOrd="0" presId="urn:microsoft.com/office/officeart/2009/3/layout/HorizontalOrganizationChart"/>
    <dgm:cxn modelId="{B1F5B706-ACC2-420F-8197-F61684C93CF1}" type="presParOf" srcId="{9DE9EC0F-E1B8-4EB4-AA2A-3DA05E6300A1}" destId="{8673B501-272F-42F3-8726-9536F9416FA0}" srcOrd="2" destOrd="0" presId="urn:microsoft.com/office/officeart/2009/3/layout/HorizontalOrganizationChart"/>
    <dgm:cxn modelId="{ABD14970-1E1F-4640-BBEE-35AE118F5A3F}" type="presParOf" srcId="{A2B8E6EE-1512-4C2A-880C-17650D585335}" destId="{B246080D-AD56-4F15-91BC-5AD2D2A6FD2F}" srcOrd="6" destOrd="0" presId="urn:microsoft.com/office/officeart/2009/3/layout/HorizontalOrganizationChart"/>
    <dgm:cxn modelId="{DAF38D54-40FC-41F7-9E63-2006F0C1596A}" type="presParOf" srcId="{A2B8E6EE-1512-4C2A-880C-17650D585335}" destId="{87C16C9C-27A2-4B4C-866F-80C0EEBC732A}" srcOrd="7" destOrd="0" presId="urn:microsoft.com/office/officeart/2009/3/layout/HorizontalOrganizationChart"/>
    <dgm:cxn modelId="{672C6910-472D-4DB4-8B48-13AB7E431160}" type="presParOf" srcId="{87C16C9C-27A2-4B4C-866F-80C0EEBC732A}" destId="{335FC01E-1DB6-460A-86AE-E0E1FE61966E}" srcOrd="0" destOrd="0" presId="urn:microsoft.com/office/officeart/2009/3/layout/HorizontalOrganizationChart"/>
    <dgm:cxn modelId="{82226CE3-5325-4BB6-8848-FA4DA9CFF156}" type="presParOf" srcId="{335FC01E-1DB6-460A-86AE-E0E1FE61966E}" destId="{9176C8E6-C917-4662-BF45-7E0187134A00}" srcOrd="0" destOrd="0" presId="urn:microsoft.com/office/officeart/2009/3/layout/HorizontalOrganizationChart"/>
    <dgm:cxn modelId="{2CE1A13A-3CFE-4A88-9153-386BB030A043}" type="presParOf" srcId="{335FC01E-1DB6-460A-86AE-E0E1FE61966E}" destId="{0A7F7ED4-F3D9-4CBC-929B-57108B50FD04}" srcOrd="1" destOrd="0" presId="urn:microsoft.com/office/officeart/2009/3/layout/HorizontalOrganizationChart"/>
    <dgm:cxn modelId="{6CCB4740-F098-4E5C-94DB-1B7842C5E100}" type="presParOf" srcId="{87C16C9C-27A2-4B4C-866F-80C0EEBC732A}" destId="{FC157695-A5EE-4956-8B23-EC015FEFA098}" srcOrd="1" destOrd="0" presId="urn:microsoft.com/office/officeart/2009/3/layout/HorizontalOrganizationChart"/>
    <dgm:cxn modelId="{C7030945-B372-438F-AAF8-9420002E38D5}" type="presParOf" srcId="{87C16C9C-27A2-4B4C-866F-80C0EEBC732A}" destId="{D3A77649-1419-4E99-AC4C-78762EF16F3C}" srcOrd="2" destOrd="0" presId="urn:microsoft.com/office/officeart/2009/3/layout/HorizontalOrganizationChart"/>
    <dgm:cxn modelId="{49DA5BA4-57B4-4D16-8BD2-04B344E3E247}" type="presParOf" srcId="{A2B8E6EE-1512-4C2A-880C-17650D585335}" destId="{8E524876-518E-4037-977D-8D7D60A8852B}" srcOrd="8" destOrd="0" presId="urn:microsoft.com/office/officeart/2009/3/layout/HorizontalOrganizationChart"/>
    <dgm:cxn modelId="{F5514738-A348-4E1D-9941-8D135DA9157A}" type="presParOf" srcId="{A2B8E6EE-1512-4C2A-880C-17650D585335}" destId="{B6A2F841-C3C3-4C3F-BFD1-FA73BCFA760F}" srcOrd="9" destOrd="0" presId="urn:microsoft.com/office/officeart/2009/3/layout/HorizontalOrganizationChart"/>
    <dgm:cxn modelId="{37826D31-5085-4A72-A750-BCF0EC217075}" type="presParOf" srcId="{B6A2F841-C3C3-4C3F-BFD1-FA73BCFA760F}" destId="{0343A4CF-C7A2-4CD8-996C-E498D269978A}" srcOrd="0" destOrd="0" presId="urn:microsoft.com/office/officeart/2009/3/layout/HorizontalOrganizationChart"/>
    <dgm:cxn modelId="{EC379E15-CF40-4E41-B116-E14F7DB548A2}" type="presParOf" srcId="{0343A4CF-C7A2-4CD8-996C-E498D269978A}" destId="{3166EEE8-37F9-4520-8409-3CC558B6DB30}" srcOrd="0" destOrd="0" presId="urn:microsoft.com/office/officeart/2009/3/layout/HorizontalOrganizationChart"/>
    <dgm:cxn modelId="{CAC33D45-F144-4C92-BAE6-ECAC875EBF0D}" type="presParOf" srcId="{0343A4CF-C7A2-4CD8-996C-E498D269978A}" destId="{278DADD7-08F5-4297-8151-DB79DED132B5}" srcOrd="1" destOrd="0" presId="urn:microsoft.com/office/officeart/2009/3/layout/HorizontalOrganizationChart"/>
    <dgm:cxn modelId="{47B54F5B-FEC3-44B1-80E1-FB0699762EE9}" type="presParOf" srcId="{B6A2F841-C3C3-4C3F-BFD1-FA73BCFA760F}" destId="{175C1B04-96C1-4F0F-8A28-C966B26AD99C}" srcOrd="1" destOrd="0" presId="urn:microsoft.com/office/officeart/2009/3/layout/HorizontalOrganizationChart"/>
    <dgm:cxn modelId="{A6303A11-5800-417E-A675-E791A9FFDA7E}" type="presParOf" srcId="{B6A2F841-C3C3-4C3F-BFD1-FA73BCFA760F}" destId="{482CBD62-34DC-461D-8360-66B1A07CADC8}" srcOrd="2" destOrd="0" presId="urn:microsoft.com/office/officeart/2009/3/layout/HorizontalOrganizationChart"/>
    <dgm:cxn modelId="{1440B5E8-B490-4A19-9E40-0E6C34A2C725}" type="presParOf" srcId="{8F2B5C7A-9236-47D8-B131-BE16AA6EAF06}" destId="{2E16C2E3-D2C7-452A-95E8-77B0BAFB12E7}" srcOrd="2" destOrd="0" presId="urn:microsoft.com/office/officeart/2009/3/layout/HorizontalOrganizationChart"/>
    <dgm:cxn modelId="{1ECA8493-4507-405E-B7C6-91C6A31BF72A}" type="presParOf" srcId="{2FCC1107-FE33-4D71-B65E-FFFB535621BE}" destId="{6B2CD1A2-67C6-416B-AAEC-061E117FAE7A}" srcOrd="6" destOrd="0" presId="urn:microsoft.com/office/officeart/2009/3/layout/HorizontalOrganizationChart"/>
    <dgm:cxn modelId="{863DCDCC-6103-43BB-91EE-308BD1974E49}" type="presParOf" srcId="{2FCC1107-FE33-4D71-B65E-FFFB535621BE}" destId="{5A7E76AB-8CCB-4801-871E-7B97E35E5E8F}" srcOrd="7" destOrd="0" presId="urn:microsoft.com/office/officeart/2009/3/layout/HorizontalOrganizationChart"/>
    <dgm:cxn modelId="{A3242E61-FE3D-4B45-93BE-140587DDB022}" type="presParOf" srcId="{5A7E76AB-8CCB-4801-871E-7B97E35E5E8F}" destId="{7E365AC8-236D-4DB2-BF86-5AFB2237CAD3}" srcOrd="0" destOrd="0" presId="urn:microsoft.com/office/officeart/2009/3/layout/HorizontalOrganizationChart"/>
    <dgm:cxn modelId="{EAD973D5-AD12-41C6-9068-3FB6D34CBDC6}" type="presParOf" srcId="{7E365AC8-236D-4DB2-BF86-5AFB2237CAD3}" destId="{938BC013-EFC7-4753-B7D6-A91110B94242}" srcOrd="0" destOrd="0" presId="urn:microsoft.com/office/officeart/2009/3/layout/HorizontalOrganizationChart"/>
    <dgm:cxn modelId="{7624513C-D27E-4757-815E-FF6BF1AA54EB}" type="presParOf" srcId="{7E365AC8-236D-4DB2-BF86-5AFB2237CAD3}" destId="{8CAC0530-D8DA-4D73-875C-4923D726851E}" srcOrd="1" destOrd="0" presId="urn:microsoft.com/office/officeart/2009/3/layout/HorizontalOrganizationChart"/>
    <dgm:cxn modelId="{B67BF2F4-FD80-4F6A-A851-5627DCA1F448}" type="presParOf" srcId="{5A7E76AB-8CCB-4801-871E-7B97E35E5E8F}" destId="{86FA685E-8178-4A71-9E10-405AEDA29479}" srcOrd="1" destOrd="0" presId="urn:microsoft.com/office/officeart/2009/3/layout/HorizontalOrganizationChart"/>
    <dgm:cxn modelId="{4258E4A6-EDF0-4102-B2CA-6DCDD6BDF867}" type="presParOf" srcId="{86FA685E-8178-4A71-9E10-405AEDA29479}" destId="{5C28A769-0A48-4C49-95E5-76C8A070A395}" srcOrd="0" destOrd="0" presId="urn:microsoft.com/office/officeart/2009/3/layout/HorizontalOrganizationChart"/>
    <dgm:cxn modelId="{CD4C80A9-9D0D-4098-97C8-9877E89F6E3F}" type="presParOf" srcId="{86FA685E-8178-4A71-9E10-405AEDA29479}" destId="{229219E4-99D9-4CA3-94F4-09750742016D}" srcOrd="1" destOrd="0" presId="urn:microsoft.com/office/officeart/2009/3/layout/HorizontalOrganizationChart"/>
    <dgm:cxn modelId="{603FBDC4-09F6-4A19-983F-486B09B9CAD7}" type="presParOf" srcId="{229219E4-99D9-4CA3-94F4-09750742016D}" destId="{707EF5DD-B9D6-4621-96CD-FC36D18AF5BA}" srcOrd="0" destOrd="0" presId="urn:microsoft.com/office/officeart/2009/3/layout/HorizontalOrganizationChart"/>
    <dgm:cxn modelId="{06872B57-C2B1-4346-A10E-D1AB133CFAE1}" type="presParOf" srcId="{707EF5DD-B9D6-4621-96CD-FC36D18AF5BA}" destId="{37D56472-9E1B-490F-83CA-204D97C91122}" srcOrd="0" destOrd="0" presId="urn:microsoft.com/office/officeart/2009/3/layout/HorizontalOrganizationChart"/>
    <dgm:cxn modelId="{8C553BC5-1922-4A0F-96C4-44297AEE99FC}" type="presParOf" srcId="{707EF5DD-B9D6-4621-96CD-FC36D18AF5BA}" destId="{593BF822-A4AB-43B5-BCF6-91BFF3B8FB2B}" srcOrd="1" destOrd="0" presId="urn:microsoft.com/office/officeart/2009/3/layout/HorizontalOrganizationChart"/>
    <dgm:cxn modelId="{9F97804B-F1AC-41D9-A15C-2DE54C2B0745}" type="presParOf" srcId="{229219E4-99D9-4CA3-94F4-09750742016D}" destId="{0337F101-8AC5-4091-B6DF-C73B1C1648C0}" srcOrd="1" destOrd="0" presId="urn:microsoft.com/office/officeart/2009/3/layout/HorizontalOrganizationChart"/>
    <dgm:cxn modelId="{FBD89E41-6C8D-4F45-AC6B-C7B5ED975E59}" type="presParOf" srcId="{229219E4-99D9-4CA3-94F4-09750742016D}" destId="{ADBAF9E3-B0AF-4840-9ADF-7A0B82765F2F}" srcOrd="2" destOrd="0" presId="urn:microsoft.com/office/officeart/2009/3/layout/HorizontalOrganizationChart"/>
    <dgm:cxn modelId="{AC44CC48-B640-4808-BF88-2F0C96A7139A}" type="presParOf" srcId="{86FA685E-8178-4A71-9E10-405AEDA29479}" destId="{03FCEE4A-1927-4341-8A51-20B67B4E730B}" srcOrd="2" destOrd="0" presId="urn:microsoft.com/office/officeart/2009/3/layout/HorizontalOrganizationChart"/>
    <dgm:cxn modelId="{16A5822F-C167-46BB-812F-FC350A638F81}" type="presParOf" srcId="{86FA685E-8178-4A71-9E10-405AEDA29479}" destId="{2E64C98C-A9D1-4C37-9D41-860440D0ABB7}" srcOrd="3" destOrd="0" presId="urn:microsoft.com/office/officeart/2009/3/layout/HorizontalOrganizationChart"/>
    <dgm:cxn modelId="{9015B887-F1A8-40BF-A500-7EAD86445F58}" type="presParOf" srcId="{2E64C98C-A9D1-4C37-9D41-860440D0ABB7}" destId="{DDEA7C0A-1A8D-4F89-A2C0-7BFA3C6CDEA3}" srcOrd="0" destOrd="0" presId="urn:microsoft.com/office/officeart/2009/3/layout/HorizontalOrganizationChart"/>
    <dgm:cxn modelId="{6F92A1CF-C1EE-4894-97D0-CC6399B82EA1}" type="presParOf" srcId="{DDEA7C0A-1A8D-4F89-A2C0-7BFA3C6CDEA3}" destId="{D6995AFC-829D-45C1-B0B4-EB02B715A5DD}" srcOrd="0" destOrd="0" presId="urn:microsoft.com/office/officeart/2009/3/layout/HorizontalOrganizationChart"/>
    <dgm:cxn modelId="{70DA3C05-2505-49E9-A24A-E977BDE2AA8A}" type="presParOf" srcId="{DDEA7C0A-1A8D-4F89-A2C0-7BFA3C6CDEA3}" destId="{13D2BF6D-9A8B-4279-AB74-83F354764D83}" srcOrd="1" destOrd="0" presId="urn:microsoft.com/office/officeart/2009/3/layout/HorizontalOrganizationChart"/>
    <dgm:cxn modelId="{D85FB67E-C5AB-4F66-AAB6-348C981D9C70}" type="presParOf" srcId="{2E64C98C-A9D1-4C37-9D41-860440D0ABB7}" destId="{FC962489-2864-4A29-8766-A1BF59496360}" srcOrd="1" destOrd="0" presId="urn:microsoft.com/office/officeart/2009/3/layout/HorizontalOrganizationChart"/>
    <dgm:cxn modelId="{8CC8B7D8-FE0C-46B6-8665-7BB55E8F23BE}" type="presParOf" srcId="{2E64C98C-A9D1-4C37-9D41-860440D0ABB7}" destId="{DC7E751F-A817-414B-A356-53044D359AAF}" srcOrd="2" destOrd="0" presId="urn:microsoft.com/office/officeart/2009/3/layout/HorizontalOrganizationChart"/>
    <dgm:cxn modelId="{96A57B79-6165-4F0A-B341-BC169DD23CA4}" type="presParOf" srcId="{5A7E76AB-8CCB-4801-871E-7B97E35E5E8F}" destId="{D6BC6B69-8A6F-4FE4-A719-DF4152202835}" srcOrd="2" destOrd="0" presId="urn:microsoft.com/office/officeart/2009/3/layout/HorizontalOrganizationChart"/>
    <dgm:cxn modelId="{D244D186-3250-4CB5-B44A-F21E95C2BB6E}" type="presParOf" srcId="{EC500948-8680-42FC-A945-526BDFDF2510}" destId="{2D43E603-8056-4623-A0D3-5956DD83F8AE}" srcOrd="2" destOrd="0" presId="urn:microsoft.com/office/officeart/2009/3/layout/HorizontalOrganizationChart"/>
    <dgm:cxn modelId="{7F7BC420-F3FE-4907-8534-D965091F1317}" type="presParOf" srcId="{231C3B01-8FE3-4C89-BF4C-D61DB7A6B361}" destId="{6700E585-DADC-48CC-B226-3BE33FE2D66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194FB6-145B-45C7-9460-D6CEBADA6420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549CC6B-C0B3-485D-AC54-20B37950B01A}">
      <dgm:prSet phldrT="[Text]"/>
      <dgm:spPr/>
      <dgm:t>
        <a:bodyPr/>
        <a:lstStyle/>
        <a:p>
          <a:r>
            <a:rPr lang="hr-HR" dirty="0" smtClean="0"/>
            <a:t>KOORPORATIVNI VMS</a:t>
          </a:r>
          <a:endParaRPr lang="hr-HR" dirty="0"/>
        </a:p>
      </dgm:t>
    </dgm:pt>
    <dgm:pt modelId="{14641B37-0C44-49C8-9EDF-C1C73240E8FC}" type="parTrans" cxnId="{C9A37059-BD66-4958-AF21-7D7C12102540}">
      <dgm:prSet/>
      <dgm:spPr/>
      <dgm:t>
        <a:bodyPr/>
        <a:lstStyle/>
        <a:p>
          <a:endParaRPr lang="hr-HR"/>
        </a:p>
      </dgm:t>
    </dgm:pt>
    <dgm:pt modelId="{F9784CFD-0306-41FB-8AF3-91FB2B063CF1}" type="sibTrans" cxnId="{C9A37059-BD66-4958-AF21-7D7C12102540}">
      <dgm:prSet/>
      <dgm:spPr/>
      <dgm:t>
        <a:bodyPr/>
        <a:lstStyle/>
        <a:p>
          <a:endParaRPr lang="hr-HR"/>
        </a:p>
      </dgm:t>
    </dgm:pt>
    <dgm:pt modelId="{68A6967E-E5DA-41CB-932C-7D72B9033336}">
      <dgm:prSet phldrT="[Text]" custT="1"/>
      <dgm:spPr/>
      <dgm:t>
        <a:bodyPr/>
        <a:lstStyle/>
        <a:p>
          <a:r>
            <a:rPr lang="hr-HR" sz="1600" dirty="0" smtClean="0"/>
            <a:t>Svodi sve faze proizvodnje i distribucije pod jedno vlasništvo. </a:t>
          </a:r>
          <a:endParaRPr lang="hr-HR" sz="1600" dirty="0"/>
        </a:p>
      </dgm:t>
    </dgm:pt>
    <dgm:pt modelId="{B6DDB65D-AE05-4EE1-A759-EF9FFE3051B0}" type="parTrans" cxnId="{202A54F7-04F7-429E-A5F6-D815C459E83D}">
      <dgm:prSet/>
      <dgm:spPr/>
      <dgm:t>
        <a:bodyPr/>
        <a:lstStyle/>
        <a:p>
          <a:endParaRPr lang="hr-HR"/>
        </a:p>
      </dgm:t>
    </dgm:pt>
    <dgm:pt modelId="{C1E2BC9B-1064-411A-A6DB-C5B126B67C0D}" type="sibTrans" cxnId="{202A54F7-04F7-429E-A5F6-D815C459E83D}">
      <dgm:prSet/>
      <dgm:spPr/>
      <dgm:t>
        <a:bodyPr/>
        <a:lstStyle/>
        <a:p>
          <a:endParaRPr lang="hr-HR"/>
        </a:p>
      </dgm:t>
    </dgm:pt>
    <dgm:pt modelId="{37648018-3040-41BF-AD9F-3CD030361028}">
      <dgm:prSet phldrT="[Text]"/>
      <dgm:spPr/>
      <dgm:t>
        <a:bodyPr/>
        <a:lstStyle/>
        <a:p>
          <a:r>
            <a:rPr lang="hr-HR" dirty="0" smtClean="0"/>
            <a:t>Npr. lanac benzinskih crpki</a:t>
          </a:r>
          <a:endParaRPr lang="hr-HR" dirty="0"/>
        </a:p>
      </dgm:t>
    </dgm:pt>
    <dgm:pt modelId="{239651D9-B08C-4716-AF1D-8F88C71AE529}" type="parTrans" cxnId="{6EAE5EB5-42FA-4678-9E59-8D483A0CD321}">
      <dgm:prSet/>
      <dgm:spPr/>
      <dgm:t>
        <a:bodyPr/>
        <a:lstStyle/>
        <a:p>
          <a:endParaRPr lang="hr-HR"/>
        </a:p>
      </dgm:t>
    </dgm:pt>
    <dgm:pt modelId="{A956DCEE-7011-41DE-8B27-7539BBF63E3C}" type="sibTrans" cxnId="{6EAE5EB5-42FA-4678-9E59-8D483A0CD321}">
      <dgm:prSet/>
      <dgm:spPr/>
      <dgm:t>
        <a:bodyPr/>
        <a:lstStyle/>
        <a:p>
          <a:endParaRPr lang="hr-HR"/>
        </a:p>
      </dgm:t>
    </dgm:pt>
    <dgm:pt modelId="{87E9F045-6DB7-4A32-93B8-64A2DF43A4E8}">
      <dgm:prSet phldrT="[Text]"/>
      <dgm:spPr/>
      <dgm:t>
        <a:bodyPr/>
        <a:lstStyle/>
        <a:p>
          <a:r>
            <a:rPr lang="hr-HR" dirty="0" smtClean="0"/>
            <a:t>UGOVORNI      VMS</a:t>
          </a:r>
          <a:endParaRPr lang="hr-HR" dirty="0"/>
        </a:p>
      </dgm:t>
    </dgm:pt>
    <dgm:pt modelId="{70C669D8-9C3E-49A8-982E-FB26F259E346}" type="parTrans" cxnId="{0992A114-8689-41EB-8BE3-B5E89EC13F2D}">
      <dgm:prSet/>
      <dgm:spPr/>
      <dgm:t>
        <a:bodyPr/>
        <a:lstStyle/>
        <a:p>
          <a:endParaRPr lang="hr-HR"/>
        </a:p>
      </dgm:t>
    </dgm:pt>
    <dgm:pt modelId="{BE842501-2F22-4A34-AEE8-E98D74E8042C}" type="sibTrans" cxnId="{0992A114-8689-41EB-8BE3-B5E89EC13F2D}">
      <dgm:prSet/>
      <dgm:spPr/>
      <dgm:t>
        <a:bodyPr/>
        <a:lstStyle/>
        <a:p>
          <a:endParaRPr lang="hr-HR"/>
        </a:p>
      </dgm:t>
    </dgm:pt>
    <dgm:pt modelId="{B2072771-CC71-47E2-B198-A0540DB6504D}">
      <dgm:prSet phldrT="[Text]" custT="1"/>
      <dgm:spPr/>
      <dgm:t>
        <a:bodyPr/>
        <a:lstStyle/>
        <a:p>
          <a:r>
            <a:rPr lang="hr-HR" sz="1600" dirty="0" smtClean="0"/>
            <a:t>Sastoji se od neovisnih organizacija na različitim razinama proizvodnje i distribucije koje se udružuju s ciljem  postizanja uštede ili veće prodaje nego što bi se to moglo pojedinačno.</a:t>
          </a:r>
          <a:endParaRPr lang="hr-HR" sz="1600" dirty="0"/>
        </a:p>
      </dgm:t>
    </dgm:pt>
    <dgm:pt modelId="{B4E9A9F0-FBBB-42E6-AD87-32042A42A681}" type="parTrans" cxnId="{F2791284-2AE4-4F20-AC0D-070CDAD7305D}">
      <dgm:prSet/>
      <dgm:spPr/>
      <dgm:t>
        <a:bodyPr/>
        <a:lstStyle/>
        <a:p>
          <a:endParaRPr lang="hr-HR"/>
        </a:p>
      </dgm:t>
    </dgm:pt>
    <dgm:pt modelId="{C3591B78-A9D6-4566-8C1D-845C793377ED}" type="sibTrans" cxnId="{F2791284-2AE4-4F20-AC0D-070CDAD7305D}">
      <dgm:prSet/>
      <dgm:spPr/>
      <dgm:t>
        <a:bodyPr/>
        <a:lstStyle/>
        <a:p>
          <a:endParaRPr lang="hr-HR"/>
        </a:p>
      </dgm:t>
    </dgm:pt>
    <dgm:pt modelId="{757B5E14-C008-467A-B540-494901728098}">
      <dgm:prSet phldrT="[Text]"/>
      <dgm:spPr/>
      <dgm:t>
        <a:bodyPr/>
        <a:lstStyle/>
        <a:p>
          <a:r>
            <a:rPr lang="hr-HR" dirty="0" smtClean="0"/>
            <a:t>ADMINISTRATIVNI VMS</a:t>
          </a:r>
          <a:endParaRPr lang="hr-HR" dirty="0"/>
        </a:p>
      </dgm:t>
    </dgm:pt>
    <dgm:pt modelId="{9E3DA8EE-7ACA-46D9-9B15-9C9D7C944550}" type="parTrans" cxnId="{ED56BB54-9AA1-4DBA-9535-4FBCABDF84AB}">
      <dgm:prSet/>
      <dgm:spPr/>
      <dgm:t>
        <a:bodyPr/>
        <a:lstStyle/>
        <a:p>
          <a:endParaRPr lang="hr-HR"/>
        </a:p>
      </dgm:t>
    </dgm:pt>
    <dgm:pt modelId="{CF5F8752-3020-4DAF-9CE1-94334F3A7A80}" type="sibTrans" cxnId="{ED56BB54-9AA1-4DBA-9535-4FBCABDF84AB}">
      <dgm:prSet/>
      <dgm:spPr/>
      <dgm:t>
        <a:bodyPr/>
        <a:lstStyle/>
        <a:p>
          <a:endParaRPr lang="hr-HR"/>
        </a:p>
      </dgm:t>
    </dgm:pt>
    <dgm:pt modelId="{945F8AEB-2540-4E9E-A94E-E378C96CB6B6}">
      <dgm:prSet phldrT="[Text]" custT="1"/>
      <dgm:spPr/>
      <dgm:t>
        <a:bodyPr/>
        <a:lstStyle/>
        <a:p>
          <a:r>
            <a:rPr lang="hr-HR" sz="1600" dirty="0" smtClean="0"/>
            <a:t>Koordinira faze proizvodnje i distribucije temeljem veličine i moći jednog ili nekoliko dominantnih članova kanala.</a:t>
          </a:r>
          <a:endParaRPr lang="hr-HR" sz="1600" dirty="0"/>
        </a:p>
      </dgm:t>
    </dgm:pt>
    <dgm:pt modelId="{AF447DC8-8715-4550-A542-6C352AFD951B}" type="parTrans" cxnId="{3AA6840A-7597-438C-98B7-E11173BFF8A3}">
      <dgm:prSet/>
      <dgm:spPr/>
      <dgm:t>
        <a:bodyPr/>
        <a:lstStyle/>
        <a:p>
          <a:endParaRPr lang="hr-HR"/>
        </a:p>
      </dgm:t>
    </dgm:pt>
    <dgm:pt modelId="{3A329D33-9C84-4772-BEA1-BEE328C7AB6D}" type="sibTrans" cxnId="{3AA6840A-7597-438C-98B7-E11173BFF8A3}">
      <dgm:prSet/>
      <dgm:spPr/>
      <dgm:t>
        <a:bodyPr/>
        <a:lstStyle/>
        <a:p>
          <a:endParaRPr lang="hr-HR"/>
        </a:p>
      </dgm:t>
    </dgm:pt>
    <dgm:pt modelId="{6FF087DC-A158-4C2B-A590-1EAAF8230C7D}">
      <dgm:prSet phldrT="[Text]"/>
      <dgm:spPr/>
      <dgm:t>
        <a:bodyPr/>
        <a:lstStyle/>
        <a:p>
          <a:r>
            <a:rPr lang="hr-HR" dirty="0" smtClean="0"/>
            <a:t>Npr. poznate međunarodne tvrtke  imaju zahtjeve vezano za izgled izloga i sl. </a:t>
          </a:r>
          <a:endParaRPr lang="hr-HR" dirty="0"/>
        </a:p>
      </dgm:t>
    </dgm:pt>
    <dgm:pt modelId="{D98699BD-9534-4456-A1DE-6ACF2C59BAC8}" type="parTrans" cxnId="{4250518D-C6AE-4FA0-8799-28C1EF3BBB5F}">
      <dgm:prSet/>
      <dgm:spPr/>
      <dgm:t>
        <a:bodyPr/>
        <a:lstStyle/>
        <a:p>
          <a:endParaRPr lang="hr-HR"/>
        </a:p>
      </dgm:t>
    </dgm:pt>
    <dgm:pt modelId="{7955B4C6-ED68-4858-AF8B-7B30A5B18D95}" type="sibTrans" cxnId="{4250518D-C6AE-4FA0-8799-28C1EF3BBB5F}">
      <dgm:prSet/>
      <dgm:spPr/>
      <dgm:t>
        <a:bodyPr/>
        <a:lstStyle/>
        <a:p>
          <a:endParaRPr lang="hr-HR"/>
        </a:p>
      </dgm:t>
    </dgm:pt>
    <dgm:pt modelId="{1677CFC8-50AD-4BC1-8014-1000A166ED03}">
      <dgm:prSet phldrT="[Text]"/>
      <dgm:spPr/>
      <dgm:t>
        <a:bodyPr/>
        <a:lstStyle/>
        <a:p>
          <a:r>
            <a:rPr lang="hr-HR" dirty="0" smtClean="0"/>
            <a:t>Npr. franšiza</a:t>
          </a:r>
        </a:p>
      </dgm:t>
    </dgm:pt>
    <dgm:pt modelId="{D2D70F9F-D3EC-4915-B8E6-566B38E0D170}" type="parTrans" cxnId="{2089E5AE-3773-487A-8C1E-352ECE846F64}">
      <dgm:prSet/>
      <dgm:spPr/>
      <dgm:t>
        <a:bodyPr/>
        <a:lstStyle/>
        <a:p>
          <a:endParaRPr lang="hr-HR"/>
        </a:p>
      </dgm:t>
    </dgm:pt>
    <dgm:pt modelId="{48859FA1-25F0-4CCC-B593-61FB1E9B2F5E}" type="sibTrans" cxnId="{2089E5AE-3773-487A-8C1E-352ECE846F64}">
      <dgm:prSet/>
      <dgm:spPr/>
      <dgm:t>
        <a:bodyPr/>
        <a:lstStyle/>
        <a:p>
          <a:endParaRPr lang="hr-HR"/>
        </a:p>
      </dgm:t>
    </dgm:pt>
    <dgm:pt modelId="{B45400BF-1097-4D47-864C-37C08579C5DB}" type="pres">
      <dgm:prSet presAssocID="{8A194FB6-145B-45C7-9460-D6CEBADA642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8CDB38B-C3EC-41B0-9112-776872C1BB0C}" type="pres">
      <dgm:prSet presAssocID="{8549CC6B-C0B3-485D-AC54-20B37950B01A}" presName="compNode" presStyleCnt="0"/>
      <dgm:spPr/>
    </dgm:pt>
    <dgm:pt modelId="{FB92EB9E-8E3D-42FC-88C4-7EA87CBEEC6B}" type="pres">
      <dgm:prSet presAssocID="{8549CC6B-C0B3-485D-AC54-20B37950B01A}" presName="aNode" presStyleLbl="bgShp" presStyleIdx="0" presStyleCnt="3" custLinFactNeighborX="-93083" custLinFactNeighborY="-8859"/>
      <dgm:spPr/>
      <dgm:t>
        <a:bodyPr/>
        <a:lstStyle/>
        <a:p>
          <a:endParaRPr lang="hr-HR"/>
        </a:p>
      </dgm:t>
    </dgm:pt>
    <dgm:pt modelId="{B310364F-46CE-451C-A14C-FE24A7B11B23}" type="pres">
      <dgm:prSet presAssocID="{8549CC6B-C0B3-485D-AC54-20B37950B01A}" presName="textNode" presStyleLbl="bgShp" presStyleIdx="0" presStyleCnt="3"/>
      <dgm:spPr/>
      <dgm:t>
        <a:bodyPr/>
        <a:lstStyle/>
        <a:p>
          <a:endParaRPr lang="hr-HR"/>
        </a:p>
      </dgm:t>
    </dgm:pt>
    <dgm:pt modelId="{5706D797-4F3A-40CB-8DEC-A7192A7CCADD}" type="pres">
      <dgm:prSet presAssocID="{8549CC6B-C0B3-485D-AC54-20B37950B01A}" presName="compChildNode" presStyleCnt="0"/>
      <dgm:spPr/>
    </dgm:pt>
    <dgm:pt modelId="{CF919363-EC46-4BC8-9649-52F8A6347896}" type="pres">
      <dgm:prSet presAssocID="{8549CC6B-C0B3-485D-AC54-20B37950B01A}" presName="theInnerList" presStyleCnt="0"/>
      <dgm:spPr/>
    </dgm:pt>
    <dgm:pt modelId="{984659E5-981D-480B-A87C-818C76CF9599}" type="pres">
      <dgm:prSet presAssocID="{68A6967E-E5DA-41CB-932C-7D72B903333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21B913-8E86-40CC-8808-E952F0FFD980}" type="pres">
      <dgm:prSet presAssocID="{68A6967E-E5DA-41CB-932C-7D72B9033336}" presName="aSpace2" presStyleCnt="0"/>
      <dgm:spPr/>
    </dgm:pt>
    <dgm:pt modelId="{6EBAFD0F-9A09-407C-A8F9-C7CD7A8E36FC}" type="pres">
      <dgm:prSet presAssocID="{37648018-3040-41BF-AD9F-3CD030361028}" presName="childNode" presStyleLbl="node1" presStyleIdx="1" presStyleCnt="6" custScaleY="332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1F8EDF-B1AE-4143-A760-354DB1425064}" type="pres">
      <dgm:prSet presAssocID="{8549CC6B-C0B3-485D-AC54-20B37950B01A}" presName="aSpace" presStyleCnt="0"/>
      <dgm:spPr/>
    </dgm:pt>
    <dgm:pt modelId="{DABFCBFF-C206-4B16-8A41-7E5BCCCAAA61}" type="pres">
      <dgm:prSet presAssocID="{87E9F045-6DB7-4A32-93B8-64A2DF43A4E8}" presName="compNode" presStyleCnt="0"/>
      <dgm:spPr/>
    </dgm:pt>
    <dgm:pt modelId="{901782A6-708D-452E-9D02-1DB5FC55D08F}" type="pres">
      <dgm:prSet presAssocID="{87E9F045-6DB7-4A32-93B8-64A2DF43A4E8}" presName="aNode" presStyleLbl="bgShp" presStyleIdx="1" presStyleCnt="3"/>
      <dgm:spPr/>
      <dgm:t>
        <a:bodyPr/>
        <a:lstStyle/>
        <a:p>
          <a:endParaRPr lang="hr-HR"/>
        </a:p>
      </dgm:t>
    </dgm:pt>
    <dgm:pt modelId="{B296BB51-DBA1-4BDF-88D5-D3282D2B5D6D}" type="pres">
      <dgm:prSet presAssocID="{87E9F045-6DB7-4A32-93B8-64A2DF43A4E8}" presName="textNode" presStyleLbl="bgShp" presStyleIdx="1" presStyleCnt="3"/>
      <dgm:spPr/>
      <dgm:t>
        <a:bodyPr/>
        <a:lstStyle/>
        <a:p>
          <a:endParaRPr lang="hr-HR"/>
        </a:p>
      </dgm:t>
    </dgm:pt>
    <dgm:pt modelId="{A99A748F-A49D-4A4F-8CB6-4DAB5DE54114}" type="pres">
      <dgm:prSet presAssocID="{87E9F045-6DB7-4A32-93B8-64A2DF43A4E8}" presName="compChildNode" presStyleCnt="0"/>
      <dgm:spPr/>
    </dgm:pt>
    <dgm:pt modelId="{5558AACA-0367-4876-9B58-8FDB96656662}" type="pres">
      <dgm:prSet presAssocID="{87E9F045-6DB7-4A32-93B8-64A2DF43A4E8}" presName="theInnerList" presStyleCnt="0"/>
      <dgm:spPr/>
    </dgm:pt>
    <dgm:pt modelId="{F036223E-0B41-45F2-9190-10B22DD22321}" type="pres">
      <dgm:prSet presAssocID="{B2072771-CC71-47E2-B198-A0540DB6504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041163-7EB8-4EAF-90F6-1D69205C7BA5}" type="pres">
      <dgm:prSet presAssocID="{B2072771-CC71-47E2-B198-A0540DB6504D}" presName="aSpace2" presStyleCnt="0"/>
      <dgm:spPr/>
    </dgm:pt>
    <dgm:pt modelId="{DA57D46F-CD79-403C-825F-A7204123586D}" type="pres">
      <dgm:prSet presAssocID="{1677CFC8-50AD-4BC1-8014-1000A166ED03}" presName="childNode" presStyleLbl="node1" presStyleIdx="3" presStyleCnt="6" custScaleY="332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7E4EF2-6FC7-4475-963C-76DC862870A8}" type="pres">
      <dgm:prSet presAssocID="{87E9F045-6DB7-4A32-93B8-64A2DF43A4E8}" presName="aSpace" presStyleCnt="0"/>
      <dgm:spPr/>
    </dgm:pt>
    <dgm:pt modelId="{A4CC3293-BE2D-481C-9721-E4FE10C21BEA}" type="pres">
      <dgm:prSet presAssocID="{757B5E14-C008-467A-B540-494901728098}" presName="compNode" presStyleCnt="0"/>
      <dgm:spPr/>
    </dgm:pt>
    <dgm:pt modelId="{D1C1CD15-6805-4E10-A1B8-21BE45E50E5E}" type="pres">
      <dgm:prSet presAssocID="{757B5E14-C008-467A-B540-494901728098}" presName="aNode" presStyleLbl="bgShp" presStyleIdx="2" presStyleCnt="3"/>
      <dgm:spPr/>
      <dgm:t>
        <a:bodyPr/>
        <a:lstStyle/>
        <a:p>
          <a:endParaRPr lang="hr-HR"/>
        </a:p>
      </dgm:t>
    </dgm:pt>
    <dgm:pt modelId="{9258E61E-6D12-4551-BE80-8937F5F61E74}" type="pres">
      <dgm:prSet presAssocID="{757B5E14-C008-467A-B540-494901728098}" presName="textNode" presStyleLbl="bgShp" presStyleIdx="2" presStyleCnt="3"/>
      <dgm:spPr/>
      <dgm:t>
        <a:bodyPr/>
        <a:lstStyle/>
        <a:p>
          <a:endParaRPr lang="hr-HR"/>
        </a:p>
      </dgm:t>
    </dgm:pt>
    <dgm:pt modelId="{35504BE8-605B-4D07-8F67-FDE167E6446F}" type="pres">
      <dgm:prSet presAssocID="{757B5E14-C008-467A-B540-494901728098}" presName="compChildNode" presStyleCnt="0"/>
      <dgm:spPr/>
    </dgm:pt>
    <dgm:pt modelId="{64F42C10-777F-407C-8B8E-E1503581EFEA}" type="pres">
      <dgm:prSet presAssocID="{757B5E14-C008-467A-B540-494901728098}" presName="theInnerList" presStyleCnt="0"/>
      <dgm:spPr/>
    </dgm:pt>
    <dgm:pt modelId="{7F379873-B93D-4D7F-8A20-A027A08E0735}" type="pres">
      <dgm:prSet presAssocID="{945F8AEB-2540-4E9E-A94E-E378C96CB6B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D44AB0-B33A-44F6-8003-7F41AF4A11C5}" type="pres">
      <dgm:prSet presAssocID="{945F8AEB-2540-4E9E-A94E-E378C96CB6B6}" presName="aSpace2" presStyleCnt="0"/>
      <dgm:spPr/>
    </dgm:pt>
    <dgm:pt modelId="{4BF51966-D3CB-494D-9951-964B8EDF0646}" type="pres">
      <dgm:prSet presAssocID="{6FF087DC-A158-4C2B-A590-1EAAF8230C7D}" presName="childNode" presStyleLbl="node1" presStyleIdx="5" presStyleCnt="6" custScaleY="332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054033D-AF34-45E2-BFC6-B461E7139AA1}" type="presOf" srcId="{8549CC6B-C0B3-485D-AC54-20B37950B01A}" destId="{FB92EB9E-8E3D-42FC-88C4-7EA87CBEEC6B}" srcOrd="0" destOrd="0" presId="urn:microsoft.com/office/officeart/2005/8/layout/lProcess2"/>
    <dgm:cxn modelId="{D75F508A-512A-40BD-8F0D-7242C0C31A28}" type="presOf" srcId="{87E9F045-6DB7-4A32-93B8-64A2DF43A4E8}" destId="{B296BB51-DBA1-4BDF-88D5-D3282D2B5D6D}" srcOrd="1" destOrd="0" presId="urn:microsoft.com/office/officeart/2005/8/layout/lProcess2"/>
    <dgm:cxn modelId="{ED56BB54-9AA1-4DBA-9535-4FBCABDF84AB}" srcId="{8A194FB6-145B-45C7-9460-D6CEBADA6420}" destId="{757B5E14-C008-467A-B540-494901728098}" srcOrd="2" destOrd="0" parTransId="{9E3DA8EE-7ACA-46D9-9B15-9C9D7C944550}" sibTransId="{CF5F8752-3020-4DAF-9CE1-94334F3A7A80}"/>
    <dgm:cxn modelId="{F2791284-2AE4-4F20-AC0D-070CDAD7305D}" srcId="{87E9F045-6DB7-4A32-93B8-64A2DF43A4E8}" destId="{B2072771-CC71-47E2-B198-A0540DB6504D}" srcOrd="0" destOrd="0" parTransId="{B4E9A9F0-FBBB-42E6-AD87-32042A42A681}" sibTransId="{C3591B78-A9D6-4566-8C1D-845C793377ED}"/>
    <dgm:cxn modelId="{1C589BCE-F3BC-4814-A094-B650BE0AFA4E}" type="presOf" srcId="{87E9F045-6DB7-4A32-93B8-64A2DF43A4E8}" destId="{901782A6-708D-452E-9D02-1DB5FC55D08F}" srcOrd="0" destOrd="0" presId="urn:microsoft.com/office/officeart/2005/8/layout/lProcess2"/>
    <dgm:cxn modelId="{4250518D-C6AE-4FA0-8799-28C1EF3BBB5F}" srcId="{757B5E14-C008-467A-B540-494901728098}" destId="{6FF087DC-A158-4C2B-A590-1EAAF8230C7D}" srcOrd="1" destOrd="0" parTransId="{D98699BD-9534-4456-A1DE-6ACF2C59BAC8}" sibTransId="{7955B4C6-ED68-4858-AF8B-7B30A5B18D95}"/>
    <dgm:cxn modelId="{CCE5C574-B58D-489A-84B5-684CE00CE276}" type="presOf" srcId="{68A6967E-E5DA-41CB-932C-7D72B9033336}" destId="{984659E5-981D-480B-A87C-818C76CF9599}" srcOrd="0" destOrd="0" presId="urn:microsoft.com/office/officeart/2005/8/layout/lProcess2"/>
    <dgm:cxn modelId="{3AA6840A-7597-438C-98B7-E11173BFF8A3}" srcId="{757B5E14-C008-467A-B540-494901728098}" destId="{945F8AEB-2540-4E9E-A94E-E378C96CB6B6}" srcOrd="0" destOrd="0" parTransId="{AF447DC8-8715-4550-A542-6C352AFD951B}" sibTransId="{3A329D33-9C84-4772-BEA1-BEE328C7AB6D}"/>
    <dgm:cxn modelId="{30C13865-A208-441F-A9C7-28A13F6FAC19}" type="presOf" srcId="{945F8AEB-2540-4E9E-A94E-E378C96CB6B6}" destId="{7F379873-B93D-4D7F-8A20-A027A08E0735}" srcOrd="0" destOrd="0" presId="urn:microsoft.com/office/officeart/2005/8/layout/lProcess2"/>
    <dgm:cxn modelId="{27020DE3-977C-4229-AB0C-31CAFA9C838E}" type="presOf" srcId="{6FF087DC-A158-4C2B-A590-1EAAF8230C7D}" destId="{4BF51966-D3CB-494D-9951-964B8EDF0646}" srcOrd="0" destOrd="0" presId="urn:microsoft.com/office/officeart/2005/8/layout/lProcess2"/>
    <dgm:cxn modelId="{C9A37059-BD66-4958-AF21-7D7C12102540}" srcId="{8A194FB6-145B-45C7-9460-D6CEBADA6420}" destId="{8549CC6B-C0B3-485D-AC54-20B37950B01A}" srcOrd="0" destOrd="0" parTransId="{14641B37-0C44-49C8-9EDF-C1C73240E8FC}" sibTransId="{F9784CFD-0306-41FB-8AF3-91FB2B063CF1}"/>
    <dgm:cxn modelId="{05D7C79B-5647-436B-8FCE-B5EF2052C9AA}" type="presOf" srcId="{757B5E14-C008-467A-B540-494901728098}" destId="{9258E61E-6D12-4551-BE80-8937F5F61E74}" srcOrd="1" destOrd="0" presId="urn:microsoft.com/office/officeart/2005/8/layout/lProcess2"/>
    <dgm:cxn modelId="{6EAE5EB5-42FA-4678-9E59-8D483A0CD321}" srcId="{8549CC6B-C0B3-485D-AC54-20B37950B01A}" destId="{37648018-3040-41BF-AD9F-3CD030361028}" srcOrd="1" destOrd="0" parTransId="{239651D9-B08C-4716-AF1D-8F88C71AE529}" sibTransId="{A956DCEE-7011-41DE-8B27-7539BBF63E3C}"/>
    <dgm:cxn modelId="{0992A114-8689-41EB-8BE3-B5E89EC13F2D}" srcId="{8A194FB6-145B-45C7-9460-D6CEBADA6420}" destId="{87E9F045-6DB7-4A32-93B8-64A2DF43A4E8}" srcOrd="1" destOrd="0" parTransId="{70C669D8-9C3E-49A8-982E-FB26F259E346}" sibTransId="{BE842501-2F22-4A34-AEE8-E98D74E8042C}"/>
    <dgm:cxn modelId="{202A54F7-04F7-429E-A5F6-D815C459E83D}" srcId="{8549CC6B-C0B3-485D-AC54-20B37950B01A}" destId="{68A6967E-E5DA-41CB-932C-7D72B9033336}" srcOrd="0" destOrd="0" parTransId="{B6DDB65D-AE05-4EE1-A759-EF9FFE3051B0}" sibTransId="{C1E2BC9B-1064-411A-A6DB-C5B126B67C0D}"/>
    <dgm:cxn modelId="{2089E5AE-3773-487A-8C1E-352ECE846F64}" srcId="{87E9F045-6DB7-4A32-93B8-64A2DF43A4E8}" destId="{1677CFC8-50AD-4BC1-8014-1000A166ED03}" srcOrd="1" destOrd="0" parTransId="{D2D70F9F-D3EC-4915-B8E6-566B38E0D170}" sibTransId="{48859FA1-25F0-4CCC-B593-61FB1E9B2F5E}"/>
    <dgm:cxn modelId="{EF6D04A4-6D05-463F-8B19-9DE07BCB6FD5}" type="presOf" srcId="{1677CFC8-50AD-4BC1-8014-1000A166ED03}" destId="{DA57D46F-CD79-403C-825F-A7204123586D}" srcOrd="0" destOrd="0" presId="urn:microsoft.com/office/officeart/2005/8/layout/lProcess2"/>
    <dgm:cxn modelId="{86AC5E9E-B3D1-4122-A9D3-F907CF3A110C}" type="presOf" srcId="{8A194FB6-145B-45C7-9460-D6CEBADA6420}" destId="{B45400BF-1097-4D47-864C-37C08579C5DB}" srcOrd="0" destOrd="0" presId="urn:microsoft.com/office/officeart/2005/8/layout/lProcess2"/>
    <dgm:cxn modelId="{8200DAC2-641D-4A3A-97BB-95255F27EE9D}" type="presOf" srcId="{B2072771-CC71-47E2-B198-A0540DB6504D}" destId="{F036223E-0B41-45F2-9190-10B22DD22321}" srcOrd="0" destOrd="0" presId="urn:microsoft.com/office/officeart/2005/8/layout/lProcess2"/>
    <dgm:cxn modelId="{D5D5A17D-8EE1-4269-9E43-9003B3951173}" type="presOf" srcId="{8549CC6B-C0B3-485D-AC54-20B37950B01A}" destId="{B310364F-46CE-451C-A14C-FE24A7B11B23}" srcOrd="1" destOrd="0" presId="urn:microsoft.com/office/officeart/2005/8/layout/lProcess2"/>
    <dgm:cxn modelId="{A04EEF6D-B8AE-439F-B8D4-CC213840A8E9}" type="presOf" srcId="{37648018-3040-41BF-AD9F-3CD030361028}" destId="{6EBAFD0F-9A09-407C-A8F9-C7CD7A8E36FC}" srcOrd="0" destOrd="0" presId="urn:microsoft.com/office/officeart/2005/8/layout/lProcess2"/>
    <dgm:cxn modelId="{08513E1A-7FAA-4817-A559-6A8E3F0B92B8}" type="presOf" srcId="{757B5E14-C008-467A-B540-494901728098}" destId="{D1C1CD15-6805-4E10-A1B8-21BE45E50E5E}" srcOrd="0" destOrd="0" presId="urn:microsoft.com/office/officeart/2005/8/layout/lProcess2"/>
    <dgm:cxn modelId="{1764C3E8-6B88-443C-9BF0-303CB77C3843}" type="presParOf" srcId="{B45400BF-1097-4D47-864C-37C08579C5DB}" destId="{98CDB38B-C3EC-41B0-9112-776872C1BB0C}" srcOrd="0" destOrd="0" presId="urn:microsoft.com/office/officeart/2005/8/layout/lProcess2"/>
    <dgm:cxn modelId="{9453309B-5002-44B6-AA75-707FC4857440}" type="presParOf" srcId="{98CDB38B-C3EC-41B0-9112-776872C1BB0C}" destId="{FB92EB9E-8E3D-42FC-88C4-7EA87CBEEC6B}" srcOrd="0" destOrd="0" presId="urn:microsoft.com/office/officeart/2005/8/layout/lProcess2"/>
    <dgm:cxn modelId="{5856AB3E-810F-4468-B917-E9A5D4497D46}" type="presParOf" srcId="{98CDB38B-C3EC-41B0-9112-776872C1BB0C}" destId="{B310364F-46CE-451C-A14C-FE24A7B11B23}" srcOrd="1" destOrd="0" presId="urn:microsoft.com/office/officeart/2005/8/layout/lProcess2"/>
    <dgm:cxn modelId="{B0D8C569-69F4-4046-990F-9DB97701A144}" type="presParOf" srcId="{98CDB38B-C3EC-41B0-9112-776872C1BB0C}" destId="{5706D797-4F3A-40CB-8DEC-A7192A7CCADD}" srcOrd="2" destOrd="0" presId="urn:microsoft.com/office/officeart/2005/8/layout/lProcess2"/>
    <dgm:cxn modelId="{7719F377-64DA-4C1A-96E7-D0F95EBA98E8}" type="presParOf" srcId="{5706D797-4F3A-40CB-8DEC-A7192A7CCADD}" destId="{CF919363-EC46-4BC8-9649-52F8A6347896}" srcOrd="0" destOrd="0" presId="urn:microsoft.com/office/officeart/2005/8/layout/lProcess2"/>
    <dgm:cxn modelId="{FCE2FEEB-67ED-4D90-85DB-FA12551BC378}" type="presParOf" srcId="{CF919363-EC46-4BC8-9649-52F8A6347896}" destId="{984659E5-981D-480B-A87C-818C76CF9599}" srcOrd="0" destOrd="0" presId="urn:microsoft.com/office/officeart/2005/8/layout/lProcess2"/>
    <dgm:cxn modelId="{D01A5094-4E79-4A9E-993B-B45AB1AF62A4}" type="presParOf" srcId="{CF919363-EC46-4BC8-9649-52F8A6347896}" destId="{2B21B913-8E86-40CC-8808-E952F0FFD980}" srcOrd="1" destOrd="0" presId="urn:microsoft.com/office/officeart/2005/8/layout/lProcess2"/>
    <dgm:cxn modelId="{865D18CE-165B-49C8-9076-5721D1803365}" type="presParOf" srcId="{CF919363-EC46-4BC8-9649-52F8A6347896}" destId="{6EBAFD0F-9A09-407C-A8F9-C7CD7A8E36FC}" srcOrd="2" destOrd="0" presId="urn:microsoft.com/office/officeart/2005/8/layout/lProcess2"/>
    <dgm:cxn modelId="{CDFF4751-21C8-4D45-A870-DBE6C5E70FDB}" type="presParOf" srcId="{B45400BF-1097-4D47-864C-37C08579C5DB}" destId="{961F8EDF-B1AE-4143-A760-354DB1425064}" srcOrd="1" destOrd="0" presId="urn:microsoft.com/office/officeart/2005/8/layout/lProcess2"/>
    <dgm:cxn modelId="{C5705CCE-045A-4BFE-8197-0ADD3991C350}" type="presParOf" srcId="{B45400BF-1097-4D47-864C-37C08579C5DB}" destId="{DABFCBFF-C206-4B16-8A41-7E5BCCCAAA61}" srcOrd="2" destOrd="0" presId="urn:microsoft.com/office/officeart/2005/8/layout/lProcess2"/>
    <dgm:cxn modelId="{15C73E0D-C496-4B1D-8629-ADD0DF5FEEC4}" type="presParOf" srcId="{DABFCBFF-C206-4B16-8A41-7E5BCCCAAA61}" destId="{901782A6-708D-452E-9D02-1DB5FC55D08F}" srcOrd="0" destOrd="0" presId="urn:microsoft.com/office/officeart/2005/8/layout/lProcess2"/>
    <dgm:cxn modelId="{9FB71CAC-E882-433A-A9D0-DDBCB1E9A32D}" type="presParOf" srcId="{DABFCBFF-C206-4B16-8A41-7E5BCCCAAA61}" destId="{B296BB51-DBA1-4BDF-88D5-D3282D2B5D6D}" srcOrd="1" destOrd="0" presId="urn:microsoft.com/office/officeart/2005/8/layout/lProcess2"/>
    <dgm:cxn modelId="{01406625-F704-40DC-AB9C-9D7D9EB21E6E}" type="presParOf" srcId="{DABFCBFF-C206-4B16-8A41-7E5BCCCAAA61}" destId="{A99A748F-A49D-4A4F-8CB6-4DAB5DE54114}" srcOrd="2" destOrd="0" presId="urn:microsoft.com/office/officeart/2005/8/layout/lProcess2"/>
    <dgm:cxn modelId="{7CFB6437-6F99-4493-A876-DBEFF051CB8E}" type="presParOf" srcId="{A99A748F-A49D-4A4F-8CB6-4DAB5DE54114}" destId="{5558AACA-0367-4876-9B58-8FDB96656662}" srcOrd="0" destOrd="0" presId="urn:microsoft.com/office/officeart/2005/8/layout/lProcess2"/>
    <dgm:cxn modelId="{EE3333CA-BCB4-4EA8-A7D4-90EB96F8AB6E}" type="presParOf" srcId="{5558AACA-0367-4876-9B58-8FDB96656662}" destId="{F036223E-0B41-45F2-9190-10B22DD22321}" srcOrd="0" destOrd="0" presId="urn:microsoft.com/office/officeart/2005/8/layout/lProcess2"/>
    <dgm:cxn modelId="{E19BDE04-4B49-4BC2-BC26-033AC0F58C7C}" type="presParOf" srcId="{5558AACA-0367-4876-9B58-8FDB96656662}" destId="{42041163-7EB8-4EAF-90F6-1D69205C7BA5}" srcOrd="1" destOrd="0" presId="urn:microsoft.com/office/officeart/2005/8/layout/lProcess2"/>
    <dgm:cxn modelId="{1604A1FB-7B02-4339-B0AD-80A6A11F0292}" type="presParOf" srcId="{5558AACA-0367-4876-9B58-8FDB96656662}" destId="{DA57D46F-CD79-403C-825F-A7204123586D}" srcOrd="2" destOrd="0" presId="urn:microsoft.com/office/officeart/2005/8/layout/lProcess2"/>
    <dgm:cxn modelId="{49645344-F9E4-40A1-94B4-3F268A8F8EF9}" type="presParOf" srcId="{B45400BF-1097-4D47-864C-37C08579C5DB}" destId="{187E4EF2-6FC7-4475-963C-76DC862870A8}" srcOrd="3" destOrd="0" presId="urn:microsoft.com/office/officeart/2005/8/layout/lProcess2"/>
    <dgm:cxn modelId="{9C515AF6-0931-4A4F-873C-5C6504710856}" type="presParOf" srcId="{B45400BF-1097-4D47-864C-37C08579C5DB}" destId="{A4CC3293-BE2D-481C-9721-E4FE10C21BEA}" srcOrd="4" destOrd="0" presId="urn:microsoft.com/office/officeart/2005/8/layout/lProcess2"/>
    <dgm:cxn modelId="{755DE377-604C-45DE-8A20-A5BE55234A99}" type="presParOf" srcId="{A4CC3293-BE2D-481C-9721-E4FE10C21BEA}" destId="{D1C1CD15-6805-4E10-A1B8-21BE45E50E5E}" srcOrd="0" destOrd="0" presId="urn:microsoft.com/office/officeart/2005/8/layout/lProcess2"/>
    <dgm:cxn modelId="{7F406A2A-9737-4E0B-AD44-7CE6CC392891}" type="presParOf" srcId="{A4CC3293-BE2D-481C-9721-E4FE10C21BEA}" destId="{9258E61E-6D12-4551-BE80-8937F5F61E74}" srcOrd="1" destOrd="0" presId="urn:microsoft.com/office/officeart/2005/8/layout/lProcess2"/>
    <dgm:cxn modelId="{27BF0959-4B5E-4B43-B68E-75B14417F08D}" type="presParOf" srcId="{A4CC3293-BE2D-481C-9721-E4FE10C21BEA}" destId="{35504BE8-605B-4D07-8F67-FDE167E6446F}" srcOrd="2" destOrd="0" presId="urn:microsoft.com/office/officeart/2005/8/layout/lProcess2"/>
    <dgm:cxn modelId="{10874F14-EA90-43FE-B44C-B62A8BCD9FF8}" type="presParOf" srcId="{35504BE8-605B-4D07-8F67-FDE167E6446F}" destId="{64F42C10-777F-407C-8B8E-E1503581EFEA}" srcOrd="0" destOrd="0" presId="urn:microsoft.com/office/officeart/2005/8/layout/lProcess2"/>
    <dgm:cxn modelId="{164142DC-0534-4CC2-B922-EE5E01AF7E41}" type="presParOf" srcId="{64F42C10-777F-407C-8B8E-E1503581EFEA}" destId="{7F379873-B93D-4D7F-8A20-A027A08E0735}" srcOrd="0" destOrd="0" presId="urn:microsoft.com/office/officeart/2005/8/layout/lProcess2"/>
    <dgm:cxn modelId="{21285893-C7E2-4BC5-A8AB-04EA88B08619}" type="presParOf" srcId="{64F42C10-777F-407C-8B8E-E1503581EFEA}" destId="{BBD44AB0-B33A-44F6-8003-7F41AF4A11C5}" srcOrd="1" destOrd="0" presId="urn:microsoft.com/office/officeart/2005/8/layout/lProcess2"/>
    <dgm:cxn modelId="{1BB484E0-92B7-4561-B9A0-0720558A62E7}" type="presParOf" srcId="{64F42C10-777F-407C-8B8E-E1503581EFEA}" destId="{4BF51966-D3CB-494D-9951-964B8EDF064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F1B8C8-7E20-4A1E-893B-3245385FBB89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7A92AA64-71F5-4A3F-9174-D80F6E26BFF2}">
      <dgm:prSet phldrT="[Text]"/>
      <dgm:spPr/>
      <dgm:t>
        <a:bodyPr/>
        <a:lstStyle/>
        <a:p>
          <a:r>
            <a:rPr lang="hr-HR"/>
            <a:t>LANAC NABAVE</a:t>
          </a:r>
        </a:p>
      </dgm:t>
    </dgm:pt>
    <dgm:pt modelId="{4FC5EB85-9669-464B-9C2C-B99301DE67C0}" type="parTrans" cxnId="{E09A4F37-2B18-4E54-B435-0AB6D522CB92}">
      <dgm:prSet/>
      <dgm:spPr/>
      <dgm:t>
        <a:bodyPr/>
        <a:lstStyle/>
        <a:p>
          <a:endParaRPr lang="hr-HR"/>
        </a:p>
      </dgm:t>
    </dgm:pt>
    <dgm:pt modelId="{1716A676-1EF0-451D-8ECA-D8C7109CC38A}" type="sibTrans" cxnId="{E09A4F37-2B18-4E54-B435-0AB6D522CB92}">
      <dgm:prSet/>
      <dgm:spPr/>
      <dgm:t>
        <a:bodyPr/>
        <a:lstStyle/>
        <a:p>
          <a:endParaRPr lang="hr-HR"/>
        </a:p>
      </dgm:t>
    </dgm:pt>
    <dgm:pt modelId="{E927BBF3-7D9B-46B5-B0D5-3A8946075D32}">
      <dgm:prSet phldrT="[Text]" custT="1"/>
      <dgm:spPr/>
      <dgm:t>
        <a:bodyPr/>
        <a:lstStyle/>
        <a:p>
          <a:r>
            <a:rPr lang="hr-HR" sz="1600"/>
            <a:t>ULAZNA DISTRIBUCIJA</a:t>
          </a:r>
        </a:p>
      </dgm:t>
    </dgm:pt>
    <dgm:pt modelId="{831DF7EA-477C-4B1D-80A0-07478FBD7CBF}" type="parTrans" cxnId="{8E5101B0-BE45-414F-970A-477349528F04}">
      <dgm:prSet/>
      <dgm:spPr/>
      <dgm:t>
        <a:bodyPr/>
        <a:lstStyle/>
        <a:p>
          <a:endParaRPr lang="hr-HR"/>
        </a:p>
      </dgm:t>
    </dgm:pt>
    <dgm:pt modelId="{1259E538-F96A-4190-B466-708984F9C487}" type="sibTrans" cxnId="{8E5101B0-BE45-414F-970A-477349528F04}">
      <dgm:prSet/>
      <dgm:spPr/>
      <dgm:t>
        <a:bodyPr/>
        <a:lstStyle/>
        <a:p>
          <a:endParaRPr lang="hr-HR"/>
        </a:p>
      </dgm:t>
    </dgm:pt>
    <dgm:pt modelId="{61579FA6-F1EE-42D3-BB22-297A7AD13B0E}">
      <dgm:prSet phldrT="[Text]" custT="1"/>
      <dgm:spPr/>
      <dgm:t>
        <a:bodyPr/>
        <a:lstStyle/>
        <a:p>
          <a:r>
            <a:rPr lang="hr-HR" sz="1600"/>
            <a:t>IZLAZNA DISTRIBUCIJA</a:t>
          </a:r>
        </a:p>
      </dgm:t>
    </dgm:pt>
    <dgm:pt modelId="{4CE42905-B4C2-4123-A800-05C2FA12E4FD}" type="parTrans" cxnId="{6110E514-52D2-4C2A-9B73-E6E3CECCD9F6}">
      <dgm:prSet/>
      <dgm:spPr/>
      <dgm:t>
        <a:bodyPr/>
        <a:lstStyle/>
        <a:p>
          <a:endParaRPr lang="hr-HR"/>
        </a:p>
      </dgm:t>
    </dgm:pt>
    <dgm:pt modelId="{DE6592F9-0F8B-4BE5-938C-17CE93ED0CAD}" type="sibTrans" cxnId="{6110E514-52D2-4C2A-9B73-E6E3CECCD9F6}">
      <dgm:prSet/>
      <dgm:spPr/>
      <dgm:t>
        <a:bodyPr/>
        <a:lstStyle/>
        <a:p>
          <a:endParaRPr lang="hr-HR"/>
        </a:p>
      </dgm:t>
    </dgm:pt>
    <dgm:pt modelId="{61578D0A-B761-4D92-A8A5-0C4DA6ADBB06}">
      <dgm:prSet phldrT="[Text]" custT="1"/>
      <dgm:spPr/>
      <dgm:t>
        <a:bodyPr/>
        <a:lstStyle/>
        <a:p>
          <a:r>
            <a:rPr lang="hr-HR" sz="1600"/>
            <a:t>POVRATNA DISTRIBUCIJA</a:t>
          </a:r>
        </a:p>
      </dgm:t>
    </dgm:pt>
    <dgm:pt modelId="{52210BD5-AFA7-4FB1-89F3-DD331339B181}" type="parTrans" cxnId="{C9C69B03-6ABF-4F15-BDD3-69AD7FA6E598}">
      <dgm:prSet/>
      <dgm:spPr/>
      <dgm:t>
        <a:bodyPr/>
        <a:lstStyle/>
        <a:p>
          <a:endParaRPr lang="hr-HR"/>
        </a:p>
      </dgm:t>
    </dgm:pt>
    <dgm:pt modelId="{2B11431D-7137-4677-BE6E-85047D4E2B8A}" type="sibTrans" cxnId="{C9C69B03-6ABF-4F15-BDD3-69AD7FA6E598}">
      <dgm:prSet/>
      <dgm:spPr/>
      <dgm:t>
        <a:bodyPr/>
        <a:lstStyle/>
        <a:p>
          <a:endParaRPr lang="hr-HR"/>
        </a:p>
      </dgm:t>
    </dgm:pt>
    <dgm:pt modelId="{56E47297-14E3-4015-8BDC-0E1DB8FA601A}">
      <dgm:prSet/>
      <dgm:spPr/>
      <dgm:t>
        <a:bodyPr/>
        <a:lstStyle/>
        <a:p>
          <a:r>
            <a:rPr lang="hr-HR"/>
            <a:t>Kretanja proizvoda od dobavljača do tvornice.</a:t>
          </a:r>
        </a:p>
      </dgm:t>
    </dgm:pt>
    <dgm:pt modelId="{567807AB-314F-4BB6-9F19-1CE2FEA65FAF}" type="parTrans" cxnId="{33B8D9CA-46D3-4108-80CA-75E5F78B422A}">
      <dgm:prSet/>
      <dgm:spPr/>
      <dgm:t>
        <a:bodyPr/>
        <a:lstStyle/>
        <a:p>
          <a:endParaRPr lang="hr-HR"/>
        </a:p>
      </dgm:t>
    </dgm:pt>
    <dgm:pt modelId="{2BF06FC2-D16E-4F62-9904-48861F69F525}" type="sibTrans" cxnId="{33B8D9CA-46D3-4108-80CA-75E5F78B422A}">
      <dgm:prSet/>
      <dgm:spPr/>
      <dgm:t>
        <a:bodyPr/>
        <a:lstStyle/>
        <a:p>
          <a:endParaRPr lang="hr-HR"/>
        </a:p>
      </dgm:t>
    </dgm:pt>
    <dgm:pt modelId="{B07C4A4C-FA1E-48B9-8A9D-F7C2E846ABDA}">
      <dgm:prSet/>
      <dgm:spPr/>
      <dgm:t>
        <a:bodyPr/>
        <a:lstStyle/>
        <a:p>
          <a:r>
            <a:rPr lang="hr-HR"/>
            <a:t>Kretanje proizvoda od tvornice do kupca.</a:t>
          </a:r>
        </a:p>
      </dgm:t>
    </dgm:pt>
    <dgm:pt modelId="{CFE6F038-800E-420A-AFD9-E81E2F017099}" type="parTrans" cxnId="{C61F5521-9CA2-449D-92F6-049899DB6BF3}">
      <dgm:prSet/>
      <dgm:spPr/>
      <dgm:t>
        <a:bodyPr/>
        <a:lstStyle/>
        <a:p>
          <a:endParaRPr lang="hr-HR"/>
        </a:p>
      </dgm:t>
    </dgm:pt>
    <dgm:pt modelId="{8C541A78-4B88-4E65-AFEB-4917750CEEA8}" type="sibTrans" cxnId="{C61F5521-9CA2-449D-92F6-049899DB6BF3}">
      <dgm:prSet/>
      <dgm:spPr/>
      <dgm:t>
        <a:bodyPr/>
        <a:lstStyle/>
        <a:p>
          <a:endParaRPr lang="hr-HR"/>
        </a:p>
      </dgm:t>
    </dgm:pt>
    <dgm:pt modelId="{07139B91-9C30-4967-9567-9FEF60DB1D0C}">
      <dgm:prSet/>
      <dgm:spPr/>
      <dgm:t>
        <a:bodyPr/>
        <a:lstStyle/>
        <a:p>
          <a:r>
            <a:rPr lang="hr-HR"/>
            <a:t>Kretanje neispravnih i neželjenih proizvoda ili viškova proizvoda vraćenih od potrošača ili preprodavatelja. </a:t>
          </a:r>
        </a:p>
      </dgm:t>
    </dgm:pt>
    <dgm:pt modelId="{FDD15475-4B89-4571-951A-EAA7E0CEC979}" type="parTrans" cxnId="{23BAFEA0-84F9-4B75-AAFE-073D4BA2A4D1}">
      <dgm:prSet/>
      <dgm:spPr/>
      <dgm:t>
        <a:bodyPr/>
        <a:lstStyle/>
        <a:p>
          <a:endParaRPr lang="hr-HR"/>
        </a:p>
      </dgm:t>
    </dgm:pt>
    <dgm:pt modelId="{14DE1944-D1AB-4210-B15B-37CCC8998413}" type="sibTrans" cxnId="{23BAFEA0-84F9-4B75-AAFE-073D4BA2A4D1}">
      <dgm:prSet/>
      <dgm:spPr/>
      <dgm:t>
        <a:bodyPr/>
        <a:lstStyle/>
        <a:p>
          <a:endParaRPr lang="hr-HR"/>
        </a:p>
      </dgm:t>
    </dgm:pt>
    <dgm:pt modelId="{A897E9D9-24FF-422F-8BB7-632EA9D155DE}" type="pres">
      <dgm:prSet presAssocID="{60F1B8C8-7E20-4A1E-893B-3245385FBB8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B9D4AE5-3A95-4D9D-8E71-422EDE7E7220}" type="pres">
      <dgm:prSet presAssocID="{7A92AA64-71F5-4A3F-9174-D80F6E26BFF2}" presName="root1" presStyleCnt="0"/>
      <dgm:spPr/>
      <dgm:t>
        <a:bodyPr/>
        <a:lstStyle/>
        <a:p>
          <a:endParaRPr lang="hr-HR"/>
        </a:p>
      </dgm:t>
    </dgm:pt>
    <dgm:pt modelId="{D6616A4B-016A-455A-B0CF-DECFBC706F53}" type="pres">
      <dgm:prSet presAssocID="{7A92AA64-71F5-4A3F-9174-D80F6E26BFF2}" presName="LevelOneTextNode" presStyleLbl="node0" presStyleIdx="0" presStyleCnt="1" custScaleY="6779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2DD7013-96F9-4A0F-BEA0-0449C6EBA10C}" type="pres">
      <dgm:prSet presAssocID="{7A92AA64-71F5-4A3F-9174-D80F6E26BFF2}" presName="level2hierChild" presStyleCnt="0"/>
      <dgm:spPr/>
      <dgm:t>
        <a:bodyPr/>
        <a:lstStyle/>
        <a:p>
          <a:endParaRPr lang="hr-HR"/>
        </a:p>
      </dgm:t>
    </dgm:pt>
    <dgm:pt modelId="{95D410D8-064F-420A-8C56-F52FA97C4A30}" type="pres">
      <dgm:prSet presAssocID="{831DF7EA-477C-4B1D-80A0-07478FBD7CBF}" presName="conn2-1" presStyleLbl="parChTrans1D2" presStyleIdx="0" presStyleCnt="3"/>
      <dgm:spPr/>
      <dgm:t>
        <a:bodyPr/>
        <a:lstStyle/>
        <a:p>
          <a:endParaRPr lang="hr-HR"/>
        </a:p>
      </dgm:t>
    </dgm:pt>
    <dgm:pt modelId="{CBC4FBCB-D39F-44FD-B783-D43CF4A88605}" type="pres">
      <dgm:prSet presAssocID="{831DF7EA-477C-4B1D-80A0-07478FBD7CBF}" presName="connTx" presStyleLbl="parChTrans1D2" presStyleIdx="0" presStyleCnt="3"/>
      <dgm:spPr/>
      <dgm:t>
        <a:bodyPr/>
        <a:lstStyle/>
        <a:p>
          <a:endParaRPr lang="hr-HR"/>
        </a:p>
      </dgm:t>
    </dgm:pt>
    <dgm:pt modelId="{36F9D040-A37C-4F6C-A04E-E471B6D0D3AB}" type="pres">
      <dgm:prSet presAssocID="{E927BBF3-7D9B-46B5-B0D5-3A8946075D32}" presName="root2" presStyleCnt="0"/>
      <dgm:spPr/>
      <dgm:t>
        <a:bodyPr/>
        <a:lstStyle/>
        <a:p>
          <a:endParaRPr lang="hr-HR"/>
        </a:p>
      </dgm:t>
    </dgm:pt>
    <dgm:pt modelId="{EFB5550F-304D-4E7C-9529-E97EB7FAC4E9}" type="pres">
      <dgm:prSet presAssocID="{E927BBF3-7D9B-46B5-B0D5-3A8946075D32}" presName="LevelTwoTextNode" presStyleLbl="node2" presStyleIdx="0" presStyleCnt="3" custScaleX="11414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310BA61-1D66-420D-ADDB-AAF0F0A23A45}" type="pres">
      <dgm:prSet presAssocID="{E927BBF3-7D9B-46B5-B0D5-3A8946075D32}" presName="level3hierChild" presStyleCnt="0"/>
      <dgm:spPr/>
      <dgm:t>
        <a:bodyPr/>
        <a:lstStyle/>
        <a:p>
          <a:endParaRPr lang="hr-HR"/>
        </a:p>
      </dgm:t>
    </dgm:pt>
    <dgm:pt modelId="{DF0D56B3-758F-4AA9-969B-BAD9AA20A8F0}" type="pres">
      <dgm:prSet presAssocID="{567807AB-314F-4BB6-9F19-1CE2FEA65FAF}" presName="conn2-1" presStyleLbl="parChTrans1D3" presStyleIdx="0" presStyleCnt="3"/>
      <dgm:spPr/>
      <dgm:t>
        <a:bodyPr/>
        <a:lstStyle/>
        <a:p>
          <a:endParaRPr lang="hr-HR"/>
        </a:p>
      </dgm:t>
    </dgm:pt>
    <dgm:pt modelId="{96D44F90-4145-4CA6-9F3F-BA63BA802122}" type="pres">
      <dgm:prSet presAssocID="{567807AB-314F-4BB6-9F19-1CE2FEA65FAF}" presName="connTx" presStyleLbl="parChTrans1D3" presStyleIdx="0" presStyleCnt="3"/>
      <dgm:spPr/>
      <dgm:t>
        <a:bodyPr/>
        <a:lstStyle/>
        <a:p>
          <a:endParaRPr lang="hr-HR"/>
        </a:p>
      </dgm:t>
    </dgm:pt>
    <dgm:pt modelId="{FA3269F3-B873-4D11-AC28-61D38EA1D63C}" type="pres">
      <dgm:prSet presAssocID="{56E47297-14E3-4015-8BDC-0E1DB8FA601A}" presName="root2" presStyleCnt="0"/>
      <dgm:spPr/>
      <dgm:t>
        <a:bodyPr/>
        <a:lstStyle/>
        <a:p>
          <a:endParaRPr lang="hr-HR"/>
        </a:p>
      </dgm:t>
    </dgm:pt>
    <dgm:pt modelId="{3787A99E-B9EF-4B49-8893-3F31F2612C36}" type="pres">
      <dgm:prSet presAssocID="{56E47297-14E3-4015-8BDC-0E1DB8FA601A}" presName="LevelTwoTextNode" presStyleLbl="node3" presStyleIdx="0" presStyleCnt="3" custScaleX="15981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585AED0-1A15-4DE9-9DE6-6ADF712AAC4C}" type="pres">
      <dgm:prSet presAssocID="{56E47297-14E3-4015-8BDC-0E1DB8FA601A}" presName="level3hierChild" presStyleCnt="0"/>
      <dgm:spPr/>
      <dgm:t>
        <a:bodyPr/>
        <a:lstStyle/>
        <a:p>
          <a:endParaRPr lang="hr-HR"/>
        </a:p>
      </dgm:t>
    </dgm:pt>
    <dgm:pt modelId="{C20AAF38-45DE-414B-AF2D-14741588C838}" type="pres">
      <dgm:prSet presAssocID="{4CE42905-B4C2-4123-A800-05C2FA12E4FD}" presName="conn2-1" presStyleLbl="parChTrans1D2" presStyleIdx="1" presStyleCnt="3"/>
      <dgm:spPr/>
      <dgm:t>
        <a:bodyPr/>
        <a:lstStyle/>
        <a:p>
          <a:endParaRPr lang="hr-HR"/>
        </a:p>
      </dgm:t>
    </dgm:pt>
    <dgm:pt modelId="{C986015C-359A-40C6-9AD5-0017CC51C59E}" type="pres">
      <dgm:prSet presAssocID="{4CE42905-B4C2-4123-A800-05C2FA12E4FD}" presName="connTx" presStyleLbl="parChTrans1D2" presStyleIdx="1" presStyleCnt="3"/>
      <dgm:spPr/>
      <dgm:t>
        <a:bodyPr/>
        <a:lstStyle/>
        <a:p>
          <a:endParaRPr lang="hr-HR"/>
        </a:p>
      </dgm:t>
    </dgm:pt>
    <dgm:pt modelId="{022B32DD-5B0F-472B-83AF-85334380EAFC}" type="pres">
      <dgm:prSet presAssocID="{61579FA6-F1EE-42D3-BB22-297A7AD13B0E}" presName="root2" presStyleCnt="0"/>
      <dgm:spPr/>
      <dgm:t>
        <a:bodyPr/>
        <a:lstStyle/>
        <a:p>
          <a:endParaRPr lang="hr-HR"/>
        </a:p>
      </dgm:t>
    </dgm:pt>
    <dgm:pt modelId="{7C946DE9-4E5C-48C2-9B3E-7C7279AE4EB6}" type="pres">
      <dgm:prSet presAssocID="{61579FA6-F1EE-42D3-BB22-297A7AD13B0E}" presName="LevelTwoTextNode" presStyleLbl="node2" presStyleIdx="1" presStyleCnt="3" custScaleX="11414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42E4C22-C635-4D3A-9989-021B3D27B4B6}" type="pres">
      <dgm:prSet presAssocID="{61579FA6-F1EE-42D3-BB22-297A7AD13B0E}" presName="level3hierChild" presStyleCnt="0"/>
      <dgm:spPr/>
      <dgm:t>
        <a:bodyPr/>
        <a:lstStyle/>
        <a:p>
          <a:endParaRPr lang="hr-HR"/>
        </a:p>
      </dgm:t>
    </dgm:pt>
    <dgm:pt modelId="{F3353BC7-30C6-4E61-BD74-8D34DA15A41C}" type="pres">
      <dgm:prSet presAssocID="{CFE6F038-800E-420A-AFD9-E81E2F017099}" presName="conn2-1" presStyleLbl="parChTrans1D3" presStyleIdx="1" presStyleCnt="3"/>
      <dgm:spPr/>
      <dgm:t>
        <a:bodyPr/>
        <a:lstStyle/>
        <a:p>
          <a:endParaRPr lang="hr-HR"/>
        </a:p>
      </dgm:t>
    </dgm:pt>
    <dgm:pt modelId="{481133E0-7E5A-4B0E-8475-A909F5177735}" type="pres">
      <dgm:prSet presAssocID="{CFE6F038-800E-420A-AFD9-E81E2F017099}" presName="connTx" presStyleLbl="parChTrans1D3" presStyleIdx="1" presStyleCnt="3"/>
      <dgm:spPr/>
      <dgm:t>
        <a:bodyPr/>
        <a:lstStyle/>
        <a:p>
          <a:endParaRPr lang="hr-HR"/>
        </a:p>
      </dgm:t>
    </dgm:pt>
    <dgm:pt modelId="{7ECCA924-4620-4D92-B2FA-BA73A5A32598}" type="pres">
      <dgm:prSet presAssocID="{B07C4A4C-FA1E-48B9-8A9D-F7C2E846ABDA}" presName="root2" presStyleCnt="0"/>
      <dgm:spPr/>
      <dgm:t>
        <a:bodyPr/>
        <a:lstStyle/>
        <a:p>
          <a:endParaRPr lang="hr-HR"/>
        </a:p>
      </dgm:t>
    </dgm:pt>
    <dgm:pt modelId="{F559AFDA-97B4-4224-B4B3-D924D4C99015}" type="pres">
      <dgm:prSet presAssocID="{B07C4A4C-FA1E-48B9-8A9D-F7C2E846ABDA}" presName="LevelTwoTextNode" presStyleLbl="node3" presStyleIdx="1" presStyleCnt="3" custScaleX="15981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2987DFB-9278-44E0-9D9E-A0BBAD37CBEB}" type="pres">
      <dgm:prSet presAssocID="{B07C4A4C-FA1E-48B9-8A9D-F7C2E846ABDA}" presName="level3hierChild" presStyleCnt="0"/>
      <dgm:spPr/>
      <dgm:t>
        <a:bodyPr/>
        <a:lstStyle/>
        <a:p>
          <a:endParaRPr lang="hr-HR"/>
        </a:p>
      </dgm:t>
    </dgm:pt>
    <dgm:pt modelId="{6464AE4C-5D7F-4BE3-A1F2-40EFD5EE3D03}" type="pres">
      <dgm:prSet presAssocID="{52210BD5-AFA7-4FB1-89F3-DD331339B181}" presName="conn2-1" presStyleLbl="parChTrans1D2" presStyleIdx="2" presStyleCnt="3"/>
      <dgm:spPr/>
      <dgm:t>
        <a:bodyPr/>
        <a:lstStyle/>
        <a:p>
          <a:endParaRPr lang="hr-HR"/>
        </a:p>
      </dgm:t>
    </dgm:pt>
    <dgm:pt modelId="{0B1A0DDB-1A4A-42DD-9941-DB141BA18370}" type="pres">
      <dgm:prSet presAssocID="{52210BD5-AFA7-4FB1-89F3-DD331339B181}" presName="connTx" presStyleLbl="parChTrans1D2" presStyleIdx="2" presStyleCnt="3"/>
      <dgm:spPr/>
      <dgm:t>
        <a:bodyPr/>
        <a:lstStyle/>
        <a:p>
          <a:endParaRPr lang="hr-HR"/>
        </a:p>
      </dgm:t>
    </dgm:pt>
    <dgm:pt modelId="{99DAFDE0-CFDF-4F26-BFE3-EDB71B88BFC1}" type="pres">
      <dgm:prSet presAssocID="{61578D0A-B761-4D92-A8A5-0C4DA6ADBB06}" presName="root2" presStyleCnt="0"/>
      <dgm:spPr/>
      <dgm:t>
        <a:bodyPr/>
        <a:lstStyle/>
        <a:p>
          <a:endParaRPr lang="hr-HR"/>
        </a:p>
      </dgm:t>
    </dgm:pt>
    <dgm:pt modelId="{003D87F1-5BFF-48EE-8802-34471BF42C9F}" type="pres">
      <dgm:prSet presAssocID="{61578D0A-B761-4D92-A8A5-0C4DA6ADBB06}" presName="LevelTwoTextNode" presStyleLbl="node2" presStyleIdx="2" presStyleCnt="3" custScaleX="11414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17B496B-5509-4FB5-AF3E-91BB067D04FE}" type="pres">
      <dgm:prSet presAssocID="{61578D0A-B761-4D92-A8A5-0C4DA6ADBB06}" presName="level3hierChild" presStyleCnt="0"/>
      <dgm:spPr/>
      <dgm:t>
        <a:bodyPr/>
        <a:lstStyle/>
        <a:p>
          <a:endParaRPr lang="hr-HR"/>
        </a:p>
      </dgm:t>
    </dgm:pt>
    <dgm:pt modelId="{690497A5-B6B9-4EED-BCE5-B28086F7BA29}" type="pres">
      <dgm:prSet presAssocID="{FDD15475-4B89-4571-951A-EAA7E0CEC979}" presName="conn2-1" presStyleLbl="parChTrans1D3" presStyleIdx="2" presStyleCnt="3"/>
      <dgm:spPr/>
      <dgm:t>
        <a:bodyPr/>
        <a:lstStyle/>
        <a:p>
          <a:endParaRPr lang="hr-HR"/>
        </a:p>
      </dgm:t>
    </dgm:pt>
    <dgm:pt modelId="{80551116-575D-4203-BC57-55600C29B181}" type="pres">
      <dgm:prSet presAssocID="{FDD15475-4B89-4571-951A-EAA7E0CEC979}" presName="connTx" presStyleLbl="parChTrans1D3" presStyleIdx="2" presStyleCnt="3"/>
      <dgm:spPr/>
      <dgm:t>
        <a:bodyPr/>
        <a:lstStyle/>
        <a:p>
          <a:endParaRPr lang="hr-HR"/>
        </a:p>
      </dgm:t>
    </dgm:pt>
    <dgm:pt modelId="{BFEE5D00-408C-49F1-8653-6BF0E6BC1FD2}" type="pres">
      <dgm:prSet presAssocID="{07139B91-9C30-4967-9567-9FEF60DB1D0C}" presName="root2" presStyleCnt="0"/>
      <dgm:spPr/>
      <dgm:t>
        <a:bodyPr/>
        <a:lstStyle/>
        <a:p>
          <a:endParaRPr lang="hr-HR"/>
        </a:p>
      </dgm:t>
    </dgm:pt>
    <dgm:pt modelId="{792E3FBD-59B0-4FD0-BADD-9B1A0CC7DBA4}" type="pres">
      <dgm:prSet presAssocID="{07139B91-9C30-4967-9567-9FEF60DB1D0C}" presName="LevelTwoTextNode" presStyleLbl="node3" presStyleIdx="2" presStyleCnt="3" custScaleX="15981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958A77A-5331-42AC-AF8D-4D0DD862FB6F}" type="pres">
      <dgm:prSet presAssocID="{07139B91-9C30-4967-9567-9FEF60DB1D0C}" presName="level3hierChild" presStyleCnt="0"/>
      <dgm:spPr/>
      <dgm:t>
        <a:bodyPr/>
        <a:lstStyle/>
        <a:p>
          <a:endParaRPr lang="hr-HR"/>
        </a:p>
      </dgm:t>
    </dgm:pt>
  </dgm:ptLst>
  <dgm:cxnLst>
    <dgm:cxn modelId="{C61F5521-9CA2-449D-92F6-049899DB6BF3}" srcId="{61579FA6-F1EE-42D3-BB22-297A7AD13B0E}" destId="{B07C4A4C-FA1E-48B9-8A9D-F7C2E846ABDA}" srcOrd="0" destOrd="0" parTransId="{CFE6F038-800E-420A-AFD9-E81E2F017099}" sibTransId="{8C541A78-4B88-4E65-AFEB-4917750CEEA8}"/>
    <dgm:cxn modelId="{5C5C28C3-0379-4246-AC82-CE25041BC4FD}" type="presOf" srcId="{CFE6F038-800E-420A-AFD9-E81E2F017099}" destId="{F3353BC7-30C6-4E61-BD74-8D34DA15A41C}" srcOrd="0" destOrd="0" presId="urn:microsoft.com/office/officeart/2008/layout/HorizontalMultiLevelHierarchy"/>
    <dgm:cxn modelId="{5471A45D-603E-44CE-9DF8-ACD76DBF3577}" type="presOf" srcId="{52210BD5-AFA7-4FB1-89F3-DD331339B181}" destId="{6464AE4C-5D7F-4BE3-A1F2-40EFD5EE3D03}" srcOrd="0" destOrd="0" presId="urn:microsoft.com/office/officeart/2008/layout/HorizontalMultiLevelHierarchy"/>
    <dgm:cxn modelId="{EAB14E0D-D92B-4764-B186-042C45327B80}" type="presOf" srcId="{567807AB-314F-4BB6-9F19-1CE2FEA65FAF}" destId="{96D44F90-4145-4CA6-9F3F-BA63BA802122}" srcOrd="1" destOrd="0" presId="urn:microsoft.com/office/officeart/2008/layout/HorizontalMultiLevelHierarchy"/>
    <dgm:cxn modelId="{FEF3C2C9-8344-4125-A9A0-6CFC9642269A}" type="presOf" srcId="{7A92AA64-71F5-4A3F-9174-D80F6E26BFF2}" destId="{D6616A4B-016A-455A-B0CF-DECFBC706F53}" srcOrd="0" destOrd="0" presId="urn:microsoft.com/office/officeart/2008/layout/HorizontalMultiLevelHierarchy"/>
    <dgm:cxn modelId="{F64BCDC8-776E-4A33-AE66-9201FB3B1966}" type="presOf" srcId="{61578D0A-B761-4D92-A8A5-0C4DA6ADBB06}" destId="{003D87F1-5BFF-48EE-8802-34471BF42C9F}" srcOrd="0" destOrd="0" presId="urn:microsoft.com/office/officeart/2008/layout/HorizontalMultiLevelHierarchy"/>
    <dgm:cxn modelId="{E09A4F37-2B18-4E54-B435-0AB6D522CB92}" srcId="{60F1B8C8-7E20-4A1E-893B-3245385FBB89}" destId="{7A92AA64-71F5-4A3F-9174-D80F6E26BFF2}" srcOrd="0" destOrd="0" parTransId="{4FC5EB85-9669-464B-9C2C-B99301DE67C0}" sibTransId="{1716A676-1EF0-451D-8ECA-D8C7109CC38A}"/>
    <dgm:cxn modelId="{E81D515E-8E57-4ADE-87A4-0EE505A2A216}" type="presOf" srcId="{831DF7EA-477C-4B1D-80A0-07478FBD7CBF}" destId="{CBC4FBCB-D39F-44FD-B783-D43CF4A88605}" srcOrd="1" destOrd="0" presId="urn:microsoft.com/office/officeart/2008/layout/HorizontalMultiLevelHierarchy"/>
    <dgm:cxn modelId="{3D76171E-2CB9-48B4-8B8E-A99E157AEAD4}" type="presOf" srcId="{CFE6F038-800E-420A-AFD9-E81E2F017099}" destId="{481133E0-7E5A-4B0E-8475-A909F5177735}" srcOrd="1" destOrd="0" presId="urn:microsoft.com/office/officeart/2008/layout/HorizontalMultiLevelHierarchy"/>
    <dgm:cxn modelId="{1DE57353-8FD1-4630-9FF7-F32C27F402DE}" type="presOf" srcId="{07139B91-9C30-4967-9567-9FEF60DB1D0C}" destId="{792E3FBD-59B0-4FD0-BADD-9B1A0CC7DBA4}" srcOrd="0" destOrd="0" presId="urn:microsoft.com/office/officeart/2008/layout/HorizontalMultiLevelHierarchy"/>
    <dgm:cxn modelId="{B8D1EDB5-37B5-415F-B753-1257411C71DB}" type="presOf" srcId="{831DF7EA-477C-4B1D-80A0-07478FBD7CBF}" destId="{95D410D8-064F-420A-8C56-F52FA97C4A30}" srcOrd="0" destOrd="0" presId="urn:microsoft.com/office/officeart/2008/layout/HorizontalMultiLevelHierarchy"/>
    <dgm:cxn modelId="{1540DB35-A38B-4937-BD9B-80DB46999D13}" type="presOf" srcId="{FDD15475-4B89-4571-951A-EAA7E0CEC979}" destId="{690497A5-B6B9-4EED-BCE5-B28086F7BA29}" srcOrd="0" destOrd="0" presId="urn:microsoft.com/office/officeart/2008/layout/HorizontalMultiLevelHierarchy"/>
    <dgm:cxn modelId="{4A77A3DB-0BD8-4B34-943D-A9904D094FE1}" type="presOf" srcId="{B07C4A4C-FA1E-48B9-8A9D-F7C2E846ABDA}" destId="{F559AFDA-97B4-4224-B4B3-D924D4C99015}" srcOrd="0" destOrd="0" presId="urn:microsoft.com/office/officeart/2008/layout/HorizontalMultiLevelHierarchy"/>
    <dgm:cxn modelId="{D40C9D30-5EC0-4961-ACDD-7E4FAFE09FCB}" type="presOf" srcId="{56E47297-14E3-4015-8BDC-0E1DB8FA601A}" destId="{3787A99E-B9EF-4B49-8893-3F31F2612C36}" srcOrd="0" destOrd="0" presId="urn:microsoft.com/office/officeart/2008/layout/HorizontalMultiLevelHierarchy"/>
    <dgm:cxn modelId="{C9C69B03-6ABF-4F15-BDD3-69AD7FA6E598}" srcId="{7A92AA64-71F5-4A3F-9174-D80F6E26BFF2}" destId="{61578D0A-B761-4D92-A8A5-0C4DA6ADBB06}" srcOrd="2" destOrd="0" parTransId="{52210BD5-AFA7-4FB1-89F3-DD331339B181}" sibTransId="{2B11431D-7137-4677-BE6E-85047D4E2B8A}"/>
    <dgm:cxn modelId="{8E5101B0-BE45-414F-970A-477349528F04}" srcId="{7A92AA64-71F5-4A3F-9174-D80F6E26BFF2}" destId="{E927BBF3-7D9B-46B5-B0D5-3A8946075D32}" srcOrd="0" destOrd="0" parTransId="{831DF7EA-477C-4B1D-80A0-07478FBD7CBF}" sibTransId="{1259E538-F96A-4190-B466-708984F9C487}"/>
    <dgm:cxn modelId="{23BAFEA0-84F9-4B75-AAFE-073D4BA2A4D1}" srcId="{61578D0A-B761-4D92-A8A5-0C4DA6ADBB06}" destId="{07139B91-9C30-4967-9567-9FEF60DB1D0C}" srcOrd="0" destOrd="0" parTransId="{FDD15475-4B89-4571-951A-EAA7E0CEC979}" sibTransId="{14DE1944-D1AB-4210-B15B-37CCC8998413}"/>
    <dgm:cxn modelId="{66160636-8A97-4380-B47F-D927E5DEA2EF}" type="presOf" srcId="{52210BD5-AFA7-4FB1-89F3-DD331339B181}" destId="{0B1A0DDB-1A4A-42DD-9941-DB141BA18370}" srcOrd="1" destOrd="0" presId="urn:microsoft.com/office/officeart/2008/layout/HorizontalMultiLevelHierarchy"/>
    <dgm:cxn modelId="{B14BDA3D-6BBA-43C1-9C1B-5AB214CFF732}" type="presOf" srcId="{61579FA6-F1EE-42D3-BB22-297A7AD13B0E}" destId="{7C946DE9-4E5C-48C2-9B3E-7C7279AE4EB6}" srcOrd="0" destOrd="0" presId="urn:microsoft.com/office/officeart/2008/layout/HorizontalMultiLevelHierarchy"/>
    <dgm:cxn modelId="{0EE12708-3EE9-4A62-B05C-3829C4764036}" type="presOf" srcId="{E927BBF3-7D9B-46B5-B0D5-3A8946075D32}" destId="{EFB5550F-304D-4E7C-9529-E97EB7FAC4E9}" srcOrd="0" destOrd="0" presId="urn:microsoft.com/office/officeart/2008/layout/HorizontalMultiLevelHierarchy"/>
    <dgm:cxn modelId="{33B8D9CA-46D3-4108-80CA-75E5F78B422A}" srcId="{E927BBF3-7D9B-46B5-B0D5-3A8946075D32}" destId="{56E47297-14E3-4015-8BDC-0E1DB8FA601A}" srcOrd="0" destOrd="0" parTransId="{567807AB-314F-4BB6-9F19-1CE2FEA65FAF}" sibTransId="{2BF06FC2-D16E-4F62-9904-48861F69F525}"/>
    <dgm:cxn modelId="{35C86D47-C0B9-4D97-82BE-604CDA6070E7}" type="presOf" srcId="{567807AB-314F-4BB6-9F19-1CE2FEA65FAF}" destId="{DF0D56B3-758F-4AA9-969B-BAD9AA20A8F0}" srcOrd="0" destOrd="0" presId="urn:microsoft.com/office/officeart/2008/layout/HorizontalMultiLevelHierarchy"/>
    <dgm:cxn modelId="{55AFA472-77C5-40E2-B160-39EAF2C78452}" type="presOf" srcId="{FDD15475-4B89-4571-951A-EAA7E0CEC979}" destId="{80551116-575D-4203-BC57-55600C29B181}" srcOrd="1" destOrd="0" presId="urn:microsoft.com/office/officeart/2008/layout/HorizontalMultiLevelHierarchy"/>
    <dgm:cxn modelId="{3BF13018-253A-47B2-8C73-0C7898A22E83}" type="presOf" srcId="{4CE42905-B4C2-4123-A800-05C2FA12E4FD}" destId="{C20AAF38-45DE-414B-AF2D-14741588C838}" srcOrd="0" destOrd="0" presId="urn:microsoft.com/office/officeart/2008/layout/HorizontalMultiLevelHierarchy"/>
    <dgm:cxn modelId="{6110E514-52D2-4C2A-9B73-E6E3CECCD9F6}" srcId="{7A92AA64-71F5-4A3F-9174-D80F6E26BFF2}" destId="{61579FA6-F1EE-42D3-BB22-297A7AD13B0E}" srcOrd="1" destOrd="0" parTransId="{4CE42905-B4C2-4123-A800-05C2FA12E4FD}" sibTransId="{DE6592F9-0F8B-4BE5-938C-17CE93ED0CAD}"/>
    <dgm:cxn modelId="{A1B33B95-6F59-40BC-B211-EFB4BA7A041D}" type="presOf" srcId="{4CE42905-B4C2-4123-A800-05C2FA12E4FD}" destId="{C986015C-359A-40C6-9AD5-0017CC51C59E}" srcOrd="1" destOrd="0" presId="urn:microsoft.com/office/officeart/2008/layout/HorizontalMultiLevelHierarchy"/>
    <dgm:cxn modelId="{9D4BDEDA-9AD0-4538-84C9-56C3F89331FD}" type="presOf" srcId="{60F1B8C8-7E20-4A1E-893B-3245385FBB89}" destId="{A897E9D9-24FF-422F-8BB7-632EA9D155DE}" srcOrd="0" destOrd="0" presId="urn:microsoft.com/office/officeart/2008/layout/HorizontalMultiLevelHierarchy"/>
    <dgm:cxn modelId="{73EF4643-7B0F-4CBA-9D1D-2EEF6C3765E8}" type="presParOf" srcId="{A897E9D9-24FF-422F-8BB7-632EA9D155DE}" destId="{AB9D4AE5-3A95-4D9D-8E71-422EDE7E7220}" srcOrd="0" destOrd="0" presId="urn:microsoft.com/office/officeart/2008/layout/HorizontalMultiLevelHierarchy"/>
    <dgm:cxn modelId="{08CA6AB4-1CE8-4599-B78D-2595BAD3DB2C}" type="presParOf" srcId="{AB9D4AE5-3A95-4D9D-8E71-422EDE7E7220}" destId="{D6616A4B-016A-455A-B0CF-DECFBC706F53}" srcOrd="0" destOrd="0" presId="urn:microsoft.com/office/officeart/2008/layout/HorizontalMultiLevelHierarchy"/>
    <dgm:cxn modelId="{A8384B69-BE45-4484-8167-3B38433658FB}" type="presParOf" srcId="{AB9D4AE5-3A95-4D9D-8E71-422EDE7E7220}" destId="{92DD7013-96F9-4A0F-BEA0-0449C6EBA10C}" srcOrd="1" destOrd="0" presId="urn:microsoft.com/office/officeart/2008/layout/HorizontalMultiLevelHierarchy"/>
    <dgm:cxn modelId="{FB26D1EA-E758-434C-B7C5-E81DE58BAED4}" type="presParOf" srcId="{92DD7013-96F9-4A0F-BEA0-0449C6EBA10C}" destId="{95D410D8-064F-420A-8C56-F52FA97C4A30}" srcOrd="0" destOrd="0" presId="urn:microsoft.com/office/officeart/2008/layout/HorizontalMultiLevelHierarchy"/>
    <dgm:cxn modelId="{DF87C738-068A-4D0D-B2C1-AE54E858940E}" type="presParOf" srcId="{95D410D8-064F-420A-8C56-F52FA97C4A30}" destId="{CBC4FBCB-D39F-44FD-B783-D43CF4A88605}" srcOrd="0" destOrd="0" presId="urn:microsoft.com/office/officeart/2008/layout/HorizontalMultiLevelHierarchy"/>
    <dgm:cxn modelId="{481BA6D7-4205-44C1-B27C-A1F0BCE2700E}" type="presParOf" srcId="{92DD7013-96F9-4A0F-BEA0-0449C6EBA10C}" destId="{36F9D040-A37C-4F6C-A04E-E471B6D0D3AB}" srcOrd="1" destOrd="0" presId="urn:microsoft.com/office/officeart/2008/layout/HorizontalMultiLevelHierarchy"/>
    <dgm:cxn modelId="{DCAF3DB1-F851-49AF-B89D-D0AEE2DE64B1}" type="presParOf" srcId="{36F9D040-A37C-4F6C-A04E-E471B6D0D3AB}" destId="{EFB5550F-304D-4E7C-9529-E97EB7FAC4E9}" srcOrd="0" destOrd="0" presId="urn:microsoft.com/office/officeart/2008/layout/HorizontalMultiLevelHierarchy"/>
    <dgm:cxn modelId="{6F5FC74A-1B5A-42EF-B799-96421C7AAB1B}" type="presParOf" srcId="{36F9D040-A37C-4F6C-A04E-E471B6D0D3AB}" destId="{3310BA61-1D66-420D-ADDB-AAF0F0A23A45}" srcOrd="1" destOrd="0" presId="urn:microsoft.com/office/officeart/2008/layout/HorizontalMultiLevelHierarchy"/>
    <dgm:cxn modelId="{DF80B366-0AF2-490B-8248-87E64F0320FD}" type="presParOf" srcId="{3310BA61-1D66-420D-ADDB-AAF0F0A23A45}" destId="{DF0D56B3-758F-4AA9-969B-BAD9AA20A8F0}" srcOrd="0" destOrd="0" presId="urn:microsoft.com/office/officeart/2008/layout/HorizontalMultiLevelHierarchy"/>
    <dgm:cxn modelId="{98D2055F-FB5E-40C6-A59A-DD98BDFF2FDE}" type="presParOf" srcId="{DF0D56B3-758F-4AA9-969B-BAD9AA20A8F0}" destId="{96D44F90-4145-4CA6-9F3F-BA63BA802122}" srcOrd="0" destOrd="0" presId="urn:microsoft.com/office/officeart/2008/layout/HorizontalMultiLevelHierarchy"/>
    <dgm:cxn modelId="{1B69CD51-5EAD-44F6-BD88-8050EA9DFF19}" type="presParOf" srcId="{3310BA61-1D66-420D-ADDB-AAF0F0A23A45}" destId="{FA3269F3-B873-4D11-AC28-61D38EA1D63C}" srcOrd="1" destOrd="0" presId="urn:microsoft.com/office/officeart/2008/layout/HorizontalMultiLevelHierarchy"/>
    <dgm:cxn modelId="{A65497BB-F13C-4CC0-B154-930165EAE766}" type="presParOf" srcId="{FA3269F3-B873-4D11-AC28-61D38EA1D63C}" destId="{3787A99E-B9EF-4B49-8893-3F31F2612C36}" srcOrd="0" destOrd="0" presId="urn:microsoft.com/office/officeart/2008/layout/HorizontalMultiLevelHierarchy"/>
    <dgm:cxn modelId="{EB3E8F95-95C1-4D35-80BA-A63DD9E97035}" type="presParOf" srcId="{FA3269F3-B873-4D11-AC28-61D38EA1D63C}" destId="{A585AED0-1A15-4DE9-9DE6-6ADF712AAC4C}" srcOrd="1" destOrd="0" presId="urn:microsoft.com/office/officeart/2008/layout/HorizontalMultiLevelHierarchy"/>
    <dgm:cxn modelId="{16B96EF0-48FD-40DF-AB50-4CC281F8E888}" type="presParOf" srcId="{92DD7013-96F9-4A0F-BEA0-0449C6EBA10C}" destId="{C20AAF38-45DE-414B-AF2D-14741588C838}" srcOrd="2" destOrd="0" presId="urn:microsoft.com/office/officeart/2008/layout/HorizontalMultiLevelHierarchy"/>
    <dgm:cxn modelId="{A1506708-3DA0-4013-859C-C163AE16BFF4}" type="presParOf" srcId="{C20AAF38-45DE-414B-AF2D-14741588C838}" destId="{C986015C-359A-40C6-9AD5-0017CC51C59E}" srcOrd="0" destOrd="0" presId="urn:microsoft.com/office/officeart/2008/layout/HorizontalMultiLevelHierarchy"/>
    <dgm:cxn modelId="{239BC1F1-FAD7-48E3-8BFD-4EA27B1C1A0A}" type="presParOf" srcId="{92DD7013-96F9-4A0F-BEA0-0449C6EBA10C}" destId="{022B32DD-5B0F-472B-83AF-85334380EAFC}" srcOrd="3" destOrd="0" presId="urn:microsoft.com/office/officeart/2008/layout/HorizontalMultiLevelHierarchy"/>
    <dgm:cxn modelId="{6E3C048A-4BE3-4C19-BBAB-9A6F21FF6AA3}" type="presParOf" srcId="{022B32DD-5B0F-472B-83AF-85334380EAFC}" destId="{7C946DE9-4E5C-48C2-9B3E-7C7279AE4EB6}" srcOrd="0" destOrd="0" presId="urn:microsoft.com/office/officeart/2008/layout/HorizontalMultiLevelHierarchy"/>
    <dgm:cxn modelId="{3AEBFEE2-8418-4C74-9F73-9FF9D943A4F0}" type="presParOf" srcId="{022B32DD-5B0F-472B-83AF-85334380EAFC}" destId="{E42E4C22-C635-4D3A-9989-021B3D27B4B6}" srcOrd="1" destOrd="0" presId="urn:microsoft.com/office/officeart/2008/layout/HorizontalMultiLevelHierarchy"/>
    <dgm:cxn modelId="{011AFE85-F494-4F76-B271-DAE07089AC87}" type="presParOf" srcId="{E42E4C22-C635-4D3A-9989-021B3D27B4B6}" destId="{F3353BC7-30C6-4E61-BD74-8D34DA15A41C}" srcOrd="0" destOrd="0" presId="urn:microsoft.com/office/officeart/2008/layout/HorizontalMultiLevelHierarchy"/>
    <dgm:cxn modelId="{32DF0B71-822E-435D-AF52-32D0B48AE5AD}" type="presParOf" srcId="{F3353BC7-30C6-4E61-BD74-8D34DA15A41C}" destId="{481133E0-7E5A-4B0E-8475-A909F5177735}" srcOrd="0" destOrd="0" presId="urn:microsoft.com/office/officeart/2008/layout/HorizontalMultiLevelHierarchy"/>
    <dgm:cxn modelId="{31502CB6-1062-40F5-930A-A4357AED192F}" type="presParOf" srcId="{E42E4C22-C635-4D3A-9989-021B3D27B4B6}" destId="{7ECCA924-4620-4D92-B2FA-BA73A5A32598}" srcOrd="1" destOrd="0" presId="urn:microsoft.com/office/officeart/2008/layout/HorizontalMultiLevelHierarchy"/>
    <dgm:cxn modelId="{6756F5D7-C7B8-4972-8034-4992B0CCD7B5}" type="presParOf" srcId="{7ECCA924-4620-4D92-B2FA-BA73A5A32598}" destId="{F559AFDA-97B4-4224-B4B3-D924D4C99015}" srcOrd="0" destOrd="0" presId="urn:microsoft.com/office/officeart/2008/layout/HorizontalMultiLevelHierarchy"/>
    <dgm:cxn modelId="{59E751FF-8D78-4091-8670-5DAAFB0B8DA9}" type="presParOf" srcId="{7ECCA924-4620-4D92-B2FA-BA73A5A32598}" destId="{62987DFB-9278-44E0-9D9E-A0BBAD37CBEB}" srcOrd="1" destOrd="0" presId="urn:microsoft.com/office/officeart/2008/layout/HorizontalMultiLevelHierarchy"/>
    <dgm:cxn modelId="{A053956F-D94A-4FC8-B4E2-7C7AD88BCF78}" type="presParOf" srcId="{92DD7013-96F9-4A0F-BEA0-0449C6EBA10C}" destId="{6464AE4C-5D7F-4BE3-A1F2-40EFD5EE3D03}" srcOrd="4" destOrd="0" presId="urn:microsoft.com/office/officeart/2008/layout/HorizontalMultiLevelHierarchy"/>
    <dgm:cxn modelId="{E481617D-88E2-4E5A-847C-75FDE1C0AFE0}" type="presParOf" srcId="{6464AE4C-5D7F-4BE3-A1F2-40EFD5EE3D03}" destId="{0B1A0DDB-1A4A-42DD-9941-DB141BA18370}" srcOrd="0" destOrd="0" presId="urn:microsoft.com/office/officeart/2008/layout/HorizontalMultiLevelHierarchy"/>
    <dgm:cxn modelId="{46107098-6346-4814-8E86-8CF6129CD52F}" type="presParOf" srcId="{92DD7013-96F9-4A0F-BEA0-0449C6EBA10C}" destId="{99DAFDE0-CFDF-4F26-BFE3-EDB71B88BFC1}" srcOrd="5" destOrd="0" presId="urn:microsoft.com/office/officeart/2008/layout/HorizontalMultiLevelHierarchy"/>
    <dgm:cxn modelId="{4E6777A3-5779-4735-86C3-289A1F294930}" type="presParOf" srcId="{99DAFDE0-CFDF-4F26-BFE3-EDB71B88BFC1}" destId="{003D87F1-5BFF-48EE-8802-34471BF42C9F}" srcOrd="0" destOrd="0" presId="urn:microsoft.com/office/officeart/2008/layout/HorizontalMultiLevelHierarchy"/>
    <dgm:cxn modelId="{AB3A9976-7172-4330-8157-2951B2F25C3B}" type="presParOf" srcId="{99DAFDE0-CFDF-4F26-BFE3-EDB71B88BFC1}" destId="{C17B496B-5509-4FB5-AF3E-91BB067D04FE}" srcOrd="1" destOrd="0" presId="urn:microsoft.com/office/officeart/2008/layout/HorizontalMultiLevelHierarchy"/>
    <dgm:cxn modelId="{785FBBDD-E3C7-43F5-8F66-BF8EDE21CA41}" type="presParOf" srcId="{C17B496B-5509-4FB5-AF3E-91BB067D04FE}" destId="{690497A5-B6B9-4EED-BCE5-B28086F7BA29}" srcOrd="0" destOrd="0" presId="urn:microsoft.com/office/officeart/2008/layout/HorizontalMultiLevelHierarchy"/>
    <dgm:cxn modelId="{769C1F37-65FA-4A62-B698-24404421A52F}" type="presParOf" srcId="{690497A5-B6B9-4EED-BCE5-B28086F7BA29}" destId="{80551116-575D-4203-BC57-55600C29B181}" srcOrd="0" destOrd="0" presId="urn:microsoft.com/office/officeart/2008/layout/HorizontalMultiLevelHierarchy"/>
    <dgm:cxn modelId="{4F43BF10-6DA3-4888-96EC-1E7FABD9EBD6}" type="presParOf" srcId="{C17B496B-5509-4FB5-AF3E-91BB067D04FE}" destId="{BFEE5D00-408C-49F1-8653-6BF0E6BC1FD2}" srcOrd="1" destOrd="0" presId="urn:microsoft.com/office/officeart/2008/layout/HorizontalMultiLevelHierarchy"/>
    <dgm:cxn modelId="{54CB0A0E-0654-4E45-ABA1-0411CF6A94BB}" type="presParOf" srcId="{BFEE5D00-408C-49F1-8653-6BF0E6BC1FD2}" destId="{792E3FBD-59B0-4FD0-BADD-9B1A0CC7DBA4}" srcOrd="0" destOrd="0" presId="urn:microsoft.com/office/officeart/2008/layout/HorizontalMultiLevelHierarchy"/>
    <dgm:cxn modelId="{BA62BBAA-BBF7-4C00-903A-0202CBC2C471}" type="presParOf" srcId="{BFEE5D00-408C-49F1-8653-6BF0E6BC1FD2}" destId="{7958A77A-5331-42AC-AF8D-4D0DD862FB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AE85-36E9-41FE-BE3D-0D94D484BB68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349B-579B-446E-944D-2E46BA008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25D5-6472-49D0-8DFE-CF5F7A983D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2935188" cy="86409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Nastavna </a:t>
            </a:r>
          </a:p>
          <a:p>
            <a:r>
              <a:rPr lang="hr-HR" dirty="0" smtClean="0"/>
              <a:t>cjelina </a:t>
            </a:r>
            <a:r>
              <a:rPr lang="hr-HR" dirty="0"/>
              <a:t>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949280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Udžbenik: MARKETING 4</a:t>
            </a: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Autori: Maja Martinović, Olivera Jurković Majić, Ana Babić, Ana Kuštrak, Martina </a:t>
            </a:r>
            <a:r>
              <a:rPr lang="hr-HR" sz="1400" dirty="0" err="1" smtClean="0">
                <a:solidFill>
                  <a:schemeClr val="bg1"/>
                </a:solidFill>
                <a:latin typeface="+mj-lt"/>
              </a:rPr>
              <a:t>Čaić</a:t>
            </a:r>
            <a:endParaRPr lang="hr-HR" sz="1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Prezentaciju pripremila: Sanja Arambašić</a:t>
            </a:r>
            <a:endParaRPr lang="hr-H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43200" y="664804"/>
            <a:ext cx="7200800" cy="150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PRODAJA I DISTRIBUCIJA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Vrste distribucijskih kanala:</a:t>
            </a:r>
          </a:p>
          <a:p>
            <a:pPr lvl="1"/>
            <a:r>
              <a:rPr lang="hr-HR" dirty="0" smtClean="0"/>
              <a:t>izravni </a:t>
            </a:r>
          </a:p>
          <a:p>
            <a:pPr lvl="2"/>
            <a:r>
              <a:rPr lang="hr-HR" dirty="0" smtClean="0"/>
              <a:t>bez posrednika</a:t>
            </a:r>
          </a:p>
          <a:p>
            <a:pPr lvl="1"/>
            <a:r>
              <a:rPr lang="hr-HR" dirty="0" smtClean="0"/>
              <a:t>neizravni </a:t>
            </a:r>
          </a:p>
          <a:p>
            <a:pPr lvl="2"/>
            <a:r>
              <a:rPr lang="hr-HR" dirty="0" smtClean="0"/>
              <a:t>sadrže jednog ili više posrednika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Uloga posrednika:</a:t>
            </a:r>
          </a:p>
          <a:p>
            <a:pPr lvl="2"/>
            <a:r>
              <a:rPr lang="hr-HR" dirty="0" smtClean="0"/>
              <a:t>dodavanje vrijednosti proizvodu</a:t>
            </a:r>
          </a:p>
          <a:p>
            <a:pPr lvl="2"/>
            <a:r>
              <a:rPr lang="hr-HR" dirty="0" smtClean="0"/>
              <a:t>zaključivanje transakcija</a:t>
            </a:r>
          </a:p>
          <a:p>
            <a:pPr lvl="2"/>
            <a:r>
              <a:rPr lang="hr-HR" dirty="0" smtClean="0"/>
              <a:t>pronalaženje potencijalnih kupaca i sl.</a:t>
            </a:r>
          </a:p>
          <a:p>
            <a:pPr marL="914400" lvl="2" indent="0">
              <a:buNone/>
            </a:pP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3.3. IZBOR KANALA DISTRIBUCIJE I POSREDNIKA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45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507232"/>
            <a:ext cx="8229600" cy="1182862"/>
          </a:xfrm>
        </p:spPr>
        <p:txBody>
          <a:bodyPr/>
          <a:lstStyle/>
          <a:p>
            <a:r>
              <a:rPr lang="hr-HR" dirty="0" smtClean="0"/>
              <a:t>Posrednici se koriste kada su djelotvorniji i učinkovitiji - smanjuju broj transakcija</a:t>
            </a:r>
            <a:endParaRPr lang="hr-HR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0750"/>
            <a:ext cx="4114800" cy="18697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22" y="4673146"/>
            <a:ext cx="5352356" cy="202165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708310" y="3240620"/>
            <a:ext cx="18085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BEZ </a:t>
            </a:r>
          </a:p>
          <a:p>
            <a:pPr algn="ctr"/>
            <a:r>
              <a:rPr lang="hr-HR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POSREDNIKA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66321" y="5453141"/>
            <a:ext cx="22924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 POSREDNIKOM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3.3. IZBOR KANALA DISTRIBUCIJE I POSREDNIKA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05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Odabir posrednika – 3. odluke:</a:t>
            </a:r>
          </a:p>
          <a:p>
            <a:pPr marL="0" indent="0">
              <a:buNone/>
            </a:pPr>
            <a:endParaRPr lang="hr-HR" dirty="0" smtClean="0"/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Odabir vrste posrednika</a:t>
            </a:r>
          </a:p>
          <a:p>
            <a:pPr marL="971550" lvl="1" indent="-514350">
              <a:buFont typeface="+mj-lt"/>
              <a:buAutoNum type="arabicPeriod"/>
            </a:pPr>
            <a:endParaRPr lang="hr-HR" dirty="0" smtClean="0"/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Odabir broja posrednika – razina kanala</a:t>
            </a:r>
          </a:p>
          <a:p>
            <a:pPr marL="971550" lvl="1" indent="-514350">
              <a:buFont typeface="+mj-lt"/>
              <a:buAutoNum type="arabicPeriod"/>
            </a:pPr>
            <a:endParaRPr lang="hr-HR" dirty="0" smtClean="0"/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Određivanje odgovornosti posrednika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3.3. IZBOR KANALA DISTRIBUCIJE I POSREDNIKA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95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40210"/>
              </p:ext>
            </p:extLst>
          </p:nvPr>
        </p:nvGraphicFramePr>
        <p:xfrm>
          <a:off x="0" y="4509120"/>
          <a:ext cx="526752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899714"/>
              </p:ext>
            </p:extLst>
          </p:nvPr>
        </p:nvGraphicFramePr>
        <p:xfrm>
          <a:off x="2411760" y="1484784"/>
          <a:ext cx="62646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Explosion 2 6"/>
          <p:cNvSpPr/>
          <p:nvPr/>
        </p:nvSpPr>
        <p:spPr>
          <a:xfrm>
            <a:off x="251520" y="1916832"/>
            <a:ext cx="3384376" cy="1728192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VRSTE POSREDNIKA</a:t>
            </a:r>
            <a:endParaRPr lang="hr-HR" b="1" dirty="0"/>
          </a:p>
        </p:txBody>
      </p:sp>
      <p:cxnSp>
        <p:nvCxnSpPr>
          <p:cNvPr id="9" name="Curved Connector 8"/>
          <p:cNvCxnSpPr>
            <a:stCxn id="7" idx="2"/>
          </p:cNvCxnSpPr>
          <p:nvPr/>
        </p:nvCxnSpPr>
        <p:spPr>
          <a:xfrm rot="5400000">
            <a:off x="726862" y="3813118"/>
            <a:ext cx="1732833" cy="95531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7" idx="2"/>
          </p:cNvCxnSpPr>
          <p:nvPr/>
        </p:nvCxnSpPr>
        <p:spPr>
          <a:xfrm rot="16200000" flipH="1">
            <a:off x="2059007" y="3436287"/>
            <a:ext cx="364680" cy="34082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3.3. IZBOR KANALA DISTRIBUCIJE I POSREDNIKA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06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http://www.billyhoward.tv/images/t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12" y="5138088"/>
            <a:ext cx="1293834" cy="137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https://encrypted-tbn3.gstatic.com/images?q=tbn:ANd9GcQfLHst2Q9o3iKWYKI7lR_79KgRyJl0GLhFf0rU2XYeS2N1PgAZO4zuxw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592642"/>
            <a:ext cx="2646412" cy="9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2" name="Picture 2" descr="http://www.konzum.hr/var/plain_site/storage/images/proizvodi/hrana-i-pica/slatkisi-i-grickalice/barovi/cokoladni-barovi/bananko-desert-30g-kras/671158-1-cro-HR/Bananko-desert-30g-Kras_sasocial_facebook_pu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4163">
            <a:off x="6200669" y="2329430"/>
            <a:ext cx="2533862" cy="13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251520" y="1772816"/>
            <a:ext cx="3600400" cy="1872208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BROJ POSREDNIKA</a:t>
            </a:r>
          </a:p>
          <a:p>
            <a:pPr algn="ctr"/>
            <a:endParaRPr lang="hr-HR" b="1" dirty="0"/>
          </a:p>
        </p:txBody>
      </p:sp>
      <p:sp>
        <p:nvSpPr>
          <p:cNvPr id="6" name="Double Bracket 5"/>
          <p:cNvSpPr/>
          <p:nvPr/>
        </p:nvSpPr>
        <p:spPr>
          <a:xfrm>
            <a:off x="4283968" y="1772852"/>
            <a:ext cx="4464496" cy="172819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INTENZIVNA DISTRIBUCIJA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Snabdijevanje što većeg broja prodavaonica proizvodom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Slatkiši, žvake i sl. </a:t>
            </a:r>
            <a:endParaRPr lang="hr-HR" dirty="0"/>
          </a:p>
        </p:txBody>
      </p:sp>
      <p:sp>
        <p:nvSpPr>
          <p:cNvPr id="8" name="Double Bracket 7"/>
          <p:cNvSpPr/>
          <p:nvPr/>
        </p:nvSpPr>
        <p:spPr>
          <a:xfrm>
            <a:off x="35496" y="4198640"/>
            <a:ext cx="4464496" cy="172819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EKSKLUZIVNA DISTRIBUCIJA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Davanje ekskluzivnog prava ograničenom broju zastupnika na distribuciju proizvoda na određenom teritoriju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Npr. automobili i sl.</a:t>
            </a:r>
            <a:endParaRPr lang="hr-HR" dirty="0"/>
          </a:p>
        </p:txBody>
      </p:sp>
      <p:sp>
        <p:nvSpPr>
          <p:cNvPr id="10" name="Double Bracket 9"/>
          <p:cNvSpPr/>
          <p:nvPr/>
        </p:nvSpPr>
        <p:spPr>
          <a:xfrm>
            <a:off x="4572000" y="4216321"/>
            <a:ext cx="4464496" cy="172819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SELEKTIVNA DISTRIBUCIJA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Korištenje više od jednog, ali ne svih posrednika koji su voljni držati proizvode neke tvrtke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Npr. kućanski aparati</a:t>
            </a:r>
            <a:endParaRPr lang="hr-HR" dirty="0"/>
          </a:p>
        </p:txBody>
      </p:sp>
      <p:cxnSp>
        <p:nvCxnSpPr>
          <p:cNvPr id="9" name="Curved Connector 8"/>
          <p:cNvCxnSpPr/>
          <p:nvPr/>
        </p:nvCxnSpPr>
        <p:spPr>
          <a:xfrm rot="5400000" flipH="1" flipV="1">
            <a:off x="2851008" y="1973010"/>
            <a:ext cx="769023" cy="2096900"/>
          </a:xfrm>
          <a:prstGeom prst="curvedConnector4">
            <a:avLst>
              <a:gd name="adj1" fmla="val -17372"/>
              <a:gd name="adj2" fmla="val 704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4" idx="2"/>
          </p:cNvCxnSpPr>
          <p:nvPr/>
        </p:nvCxnSpPr>
        <p:spPr>
          <a:xfrm rot="5400000">
            <a:off x="1543058" y="3698609"/>
            <a:ext cx="936649" cy="3513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H="1">
            <a:off x="4051789" y="1541251"/>
            <a:ext cx="887743" cy="46171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3.3. IZBOR KANALA DISTRIBUCIJE I POSREDNIKA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16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222" y="1411626"/>
            <a:ext cx="8229600" cy="676672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 usluge  - obrazovanje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395536" y="2174364"/>
            <a:ext cx="5760640" cy="108012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INTENZIVNA DISTRIBUCIJA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Osnovne škole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Nalaze se po naseljima / kvartovima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Svima dostupne bez velikoga napora </a:t>
            </a:r>
            <a:endParaRPr lang="hr-HR" dirty="0"/>
          </a:p>
        </p:txBody>
      </p:sp>
      <p:pic>
        <p:nvPicPr>
          <p:cNvPr id="72706" name="Picture 2" descr="http://os-bmadjera-novigrad-podravski.skole.hr/upload/os-bmadjera-novigrad-podravski/images/newsimg/336/Image/pr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81509"/>
            <a:ext cx="1549930" cy="12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uble Bracket 5"/>
          <p:cNvSpPr/>
          <p:nvPr/>
        </p:nvSpPr>
        <p:spPr>
          <a:xfrm>
            <a:off x="2987824" y="3573016"/>
            <a:ext cx="5760640" cy="144015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SELEKTIVNA  DISTRIBUCIJA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Srednje  škole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Nalaze se u gradovima / svih zanimanja nema u svim gradovima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Potrebno je uložiti određeni napor</a:t>
            </a:r>
            <a:endParaRPr lang="hr-HR" dirty="0"/>
          </a:p>
        </p:txBody>
      </p:sp>
      <p:pic>
        <p:nvPicPr>
          <p:cNvPr id="72708" name="Picture 4" descr="http://www.srednja.hr/Photos/Razno/upisi_u_sredn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2" y="3563684"/>
            <a:ext cx="2546538" cy="14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uble Bracket 7"/>
          <p:cNvSpPr/>
          <p:nvPr/>
        </p:nvSpPr>
        <p:spPr>
          <a:xfrm>
            <a:off x="396071" y="5301207"/>
            <a:ext cx="5760640" cy="144015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EKSKLUZIVNA DISTRIBUCIJA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Visoke  škole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Nalaze se u većim gradovima / sveučilišnim centrima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Potrebno je uložiti određeni značajan napor</a:t>
            </a:r>
            <a:endParaRPr lang="hr-HR" dirty="0"/>
          </a:p>
        </p:txBody>
      </p:sp>
      <p:pic>
        <p:nvPicPr>
          <p:cNvPr id="72710" name="Picture 6" descr="http://www.dubrovnikportal.com/data/1317365869_365_mala_zs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66" y="5212948"/>
            <a:ext cx="2266156" cy="15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3.3. IZBOR KANALA DISTRIBUCIJE I POSREDNIKA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886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3.4. VERTIKALNI MARKETING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0000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Konvencionalni marketinški kanali</a:t>
            </a:r>
          </a:p>
          <a:p>
            <a:pPr lvl="1"/>
            <a:r>
              <a:rPr lang="hr-HR" dirty="0" smtClean="0"/>
              <a:t>prije postojali</a:t>
            </a:r>
          </a:p>
          <a:p>
            <a:pPr lvl="1"/>
            <a:r>
              <a:rPr lang="hr-HR" dirty="0" smtClean="0"/>
              <a:t>sudionici su bili nepovezani</a:t>
            </a:r>
          </a:p>
          <a:p>
            <a:pPr lvl="1"/>
            <a:r>
              <a:rPr lang="hr-HR" dirty="0" smtClean="0"/>
              <a:t>česti sukobi i loši rezultati</a:t>
            </a:r>
            <a:endParaRPr lang="hr-HR" dirty="0"/>
          </a:p>
        </p:txBody>
      </p:sp>
      <p:pic>
        <p:nvPicPr>
          <p:cNvPr id="73730" name="Picture 2" descr="http://campuscareercoach.com/wp-content/uploads/2013/03/market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4615"/>
            <a:ext cx="5122911" cy="33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39877" y="3214586"/>
            <a:ext cx="40670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Izgradnja vertikalnih </a:t>
            </a:r>
          </a:p>
          <a:p>
            <a:pPr algn="ctr"/>
            <a:r>
              <a:rPr lang="hr-H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hr-HR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arketinških kanala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rved Right Arrow 5"/>
          <p:cNvSpPr/>
          <p:nvPr/>
        </p:nvSpPr>
        <p:spPr>
          <a:xfrm rot="19050824">
            <a:off x="4045592" y="3274113"/>
            <a:ext cx="360040" cy="7904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70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Vertikalni marketinški sustav (VKS) </a:t>
            </a:r>
          </a:p>
          <a:p>
            <a:pPr lvl="1"/>
            <a:r>
              <a:rPr lang="hr-HR" dirty="0" smtClean="0"/>
              <a:t>sastoji se od dobavljača, proizvođača, trgovaca u veleprodaji i maloprodaji</a:t>
            </a:r>
          </a:p>
          <a:p>
            <a:pPr lvl="1"/>
            <a:r>
              <a:rPr lang="hr-HR" dirty="0" smtClean="0"/>
              <a:t>djeluju kao jedinstven sustav</a:t>
            </a:r>
          </a:p>
          <a:p>
            <a:pPr lvl="1"/>
            <a:r>
              <a:rPr lang="hr-HR" dirty="0" smtClean="0"/>
              <a:t>može se kupiti neka od tvrtki u sustavu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integracija</a:t>
            </a:r>
          </a:p>
          <a:p>
            <a:pPr lvl="2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integracija prema natrag</a:t>
            </a:r>
          </a:p>
          <a:p>
            <a:pPr lvl="2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integracija prema naprijed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3.4. VERTIKALNI MARKETING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71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43694099"/>
              </p:ext>
            </p:extLst>
          </p:nvPr>
        </p:nvGraphicFramePr>
        <p:xfrm>
          <a:off x="107504" y="1556792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3.4. VERTIKALNI MARKETING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67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3.5. POSLOVNA LOGISTIKA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14" y="1700808"/>
            <a:ext cx="8229600" cy="4525963"/>
          </a:xfrm>
        </p:spPr>
        <p:txBody>
          <a:bodyPr/>
          <a:lstStyle/>
          <a:p>
            <a:r>
              <a:rPr lang="hr-HR" dirty="0" smtClean="0"/>
              <a:t>Logistika </a:t>
            </a:r>
          </a:p>
          <a:p>
            <a:pPr lvl="1"/>
            <a:r>
              <a:rPr lang="hr-HR" dirty="0" smtClean="0"/>
              <a:t>Sastoji se od planiranja, provedbe i kontrole fizičkog protoka materijala, gotovih proizvoda i s njima povezanih informacija od ishodišne točke do točke potrošnje kako bi se zadovoljili zahtjevi klijenata i time ostvario profit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683582" y="5085184"/>
            <a:ext cx="77768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Dovođenje pravog proizvoda  do pravog klijenta na pravom mjestu  i u pravo vrijeme. 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6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 CJELINE </a:t>
            </a:r>
            <a:r>
              <a:rPr lang="hr-HR" dirty="0"/>
              <a:t>3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890121"/>
              </p:ext>
            </p:extLst>
          </p:nvPr>
        </p:nvGraphicFramePr>
        <p:xfrm>
          <a:off x="457200" y="1600200"/>
          <a:ext cx="8229600" cy="45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826"/>
            <a:ext cx="8229600" cy="843046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Logistika je usredotočena na klijenta – LANAC NABAVE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60982100"/>
              </p:ext>
            </p:extLst>
          </p:nvPr>
        </p:nvGraphicFramePr>
        <p:xfrm>
          <a:off x="179512" y="2060848"/>
          <a:ext cx="8482313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3.5. POSLOVNA LOGISTIKA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60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882047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3.5. POSLOVNA LOGISTIKA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39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3.6. SUVREMENI DISTRIBUCIJSKI KANALI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Poslovanje u digitalnom dobu </a:t>
            </a:r>
            <a:r>
              <a:rPr lang="hr-HR" dirty="0">
                <a:sym typeface="Wingdings" pitchFamily="2" charset="2"/>
              </a:rPr>
              <a:t> uklanjanje posrednika iz distribucijskog </a:t>
            </a:r>
            <a:r>
              <a:rPr lang="hr-HR" dirty="0" smtClean="0">
                <a:sym typeface="Wingdings" pitchFamily="2" charset="2"/>
              </a:rPr>
              <a:t>kanala korištenjem interneta i drugih izravnih kanala</a:t>
            </a:r>
          </a:p>
          <a:p>
            <a:endParaRPr lang="hr-HR" dirty="0">
              <a:sym typeface="Wingdings" pitchFamily="2" charset="2"/>
            </a:endParaRPr>
          </a:p>
          <a:p>
            <a:r>
              <a:rPr lang="hr-HR" dirty="0" smtClean="0"/>
              <a:t>Elektronička trgovina (e-trgovina) </a:t>
            </a:r>
          </a:p>
          <a:p>
            <a:pPr lvl="1"/>
            <a:r>
              <a:rPr lang="hr-HR" dirty="0" smtClean="0"/>
              <a:t>proces prodaje i kupnje koji podržavaju različita elektronička sredstva</a:t>
            </a:r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61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Prednosti e-trgovine</a:t>
            </a:r>
          </a:p>
          <a:p>
            <a:pPr lvl="1"/>
            <a:r>
              <a:rPr lang="hr-HR" dirty="0" smtClean="0"/>
              <a:t>za kupce</a:t>
            </a:r>
          </a:p>
          <a:p>
            <a:pPr lvl="2"/>
            <a:r>
              <a:rPr lang="hr-HR" dirty="0" smtClean="0"/>
              <a:t>praktičnost</a:t>
            </a:r>
          </a:p>
          <a:p>
            <a:pPr lvl="2"/>
            <a:r>
              <a:rPr lang="hr-HR" dirty="0" smtClean="0"/>
              <a:t>jednostavnost i privatnost</a:t>
            </a:r>
          </a:p>
          <a:p>
            <a:pPr lvl="1"/>
            <a:r>
              <a:rPr lang="hr-HR" dirty="0" smtClean="0"/>
              <a:t>za prodavatelje</a:t>
            </a:r>
          </a:p>
          <a:p>
            <a:pPr lvl="2"/>
            <a:r>
              <a:rPr lang="hr-HR" dirty="0" smtClean="0"/>
              <a:t>izgradnja odnosa s klijentima</a:t>
            </a:r>
          </a:p>
          <a:p>
            <a:pPr lvl="2"/>
            <a:endParaRPr lang="hr-HR" dirty="0"/>
          </a:p>
        </p:txBody>
      </p:sp>
      <p:pic>
        <p:nvPicPr>
          <p:cNvPr id="74754" name="Picture 2" descr="http://www.tamtam.com.hr/media/wysiwyg/etrgov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5879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3.6. SUVREMENI DISTRIBUCIJSKI KANALI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29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losemprendedores.com/wp-content/uploads/2012/02/comercio-electro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68051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3.6. SUVREMENI DISTRIBUCIJSKI KANALI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38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3.1. RAZLIKA IZMEĐU PRODAJE I DISTRIBUCIJE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0870633"/>
              </p:ext>
            </p:extLst>
          </p:nvPr>
        </p:nvGraphicFramePr>
        <p:xfrm>
          <a:off x="827584" y="1397000"/>
          <a:ext cx="679241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01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tagnology.com/typo3temp/fl_realurl_image/distribucija-Di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48" y="3469085"/>
            <a:ext cx="3038078" cy="3038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Dostava proizvoda/usluge kupcu (vrijednosti)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→pažljivo odabran distribucijski kanal</a:t>
            </a:r>
          </a:p>
          <a:p>
            <a:endParaRPr lang="hr-HR" dirty="0" smtClean="0"/>
          </a:p>
          <a:p>
            <a:r>
              <a:rPr lang="hr-HR" dirty="0" smtClean="0"/>
              <a:t>Proizvodi moraju biti dostupni i raspoloživi</a:t>
            </a:r>
          </a:p>
          <a:p>
            <a:endParaRPr lang="hr-HR" dirty="0"/>
          </a:p>
          <a:p>
            <a:r>
              <a:rPr lang="hr-HR" dirty="0" smtClean="0"/>
              <a:t>Donesene odluke </a:t>
            </a:r>
          </a:p>
          <a:p>
            <a:pPr lvl="1"/>
            <a:r>
              <a:rPr lang="hr-HR" dirty="0" smtClean="0"/>
              <a:t>dalekosežne, </a:t>
            </a:r>
          </a:p>
          <a:p>
            <a:pPr lvl="1"/>
            <a:r>
              <a:rPr lang="hr-HR" dirty="0" smtClean="0"/>
              <a:t>dugotrajne </a:t>
            </a:r>
          </a:p>
          <a:p>
            <a:pPr lvl="1"/>
            <a:r>
              <a:rPr lang="hr-HR" dirty="0" smtClean="0"/>
              <a:t>teško se mijenjaju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67048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3.1. RAZLIKA IZMEĐU PRODAJE I DISTRIBUCIJE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40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4400" dirty="0" smtClean="0"/>
              <a:t>DISTRIBUCIJA ≠ PRODAJA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9703874"/>
              </p:ext>
            </p:extLst>
          </p:nvPr>
        </p:nvGraphicFramePr>
        <p:xfrm>
          <a:off x="0" y="1397000"/>
          <a:ext cx="896448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3.1. RAZLIKA IZMEĐU PRODAJE I DISTRIBUCIJE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2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3.2. FAZE PRODAJNOG PROCESA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hr-HR" dirty="0" smtClean="0"/>
              <a:t>Prodajni proces sastoji se od nekoliko faza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9981262"/>
              </p:ext>
            </p:extLst>
          </p:nvPr>
        </p:nvGraphicFramePr>
        <p:xfrm>
          <a:off x="251520" y="2204864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0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33D416-8DAE-4365-873E-37F20BBD0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3FE646-6A1B-4F79-9DC2-6399EAE53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BEC18D-6E32-4B51-A8C3-9495658B9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0FCB4-69A7-4670-9BD4-B0538136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A56E9E-B1C7-4742-A577-77C0529F7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3C2F2C-E061-4CE6-9E31-FC9BD96EE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42FED1-4ECB-4705-9E21-F3BE0F03B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77BF0-AF07-4756-86F4-C2C4EDE9B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CFB35-32E1-4C61-8F81-D63C49263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EB2171-B031-45FF-86FD-7EC86A700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296A92-D8C2-4C4B-B6A4-2EC3D2D8A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B6F943-BEEE-4B47-B626-A24663A3E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53A966-2A8C-4084-91BC-CC99C9199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3.3. IZBOR KANALA DISTRIBUCIJE I POSREDNIKA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Distribucijski kanal = marketinški kanal</a:t>
            </a:r>
          </a:p>
          <a:p>
            <a:endParaRPr lang="hr-HR" dirty="0" smtClean="0"/>
          </a:p>
          <a:p>
            <a:r>
              <a:rPr lang="hr-HR" dirty="0" smtClean="0"/>
              <a:t>Distribucijski kanal čini niz međusobno ovisnih organizacija koje su uključene u proces izrade proizvoda ili usluga dostupnih za daljnju uporabu ili potrošnju. </a:t>
            </a:r>
          </a:p>
          <a:p>
            <a:endParaRPr lang="hr-HR" dirty="0"/>
          </a:p>
          <a:p>
            <a:r>
              <a:rPr lang="hr-HR" dirty="0" smtClean="0"/>
              <a:t>Broj uključenih posrednika određuje razinu distribucijskog kanala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74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Potrošački distribucijski kanal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04864"/>
            <a:ext cx="6630888" cy="411332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3.3. IZBOR KANALA DISTRIBUCIJE I POSREDNIKA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Poslovni distribucijski kanal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204864"/>
            <a:ext cx="5676900" cy="4132449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3.3. IZBOR KANALA DISTRIBUCIJE I POSREDNIKA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34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XBUSI_TXT_Missing_Pie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8E55-19A4-4E8C-8093-1EBC7E9F8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TS101881348</Template>
  <TotalTime>10215</TotalTime>
  <Words>1046</Words>
  <Application>Microsoft Office PowerPoint</Application>
  <PresentationFormat>On-screen Show (4:3)</PresentationFormat>
  <Paragraphs>199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PPP_XBUSI_TXT_Missing_Piece</vt:lpstr>
      <vt:lpstr>PowerPoint Presentation</vt:lpstr>
      <vt:lpstr>TEME CJELINE 3</vt:lpstr>
      <vt:lpstr>3.1. RAZLIKA IZMEĐU PRODAJE I DISTRIBUCIJE</vt:lpstr>
      <vt:lpstr>3.1. RAZLIKA IZMEĐU PRODAJE I DISTRIBUCIJE</vt:lpstr>
      <vt:lpstr>3.1. RAZLIKA IZMEĐU PRODAJE I DISTRIBUCIJE</vt:lpstr>
      <vt:lpstr>3.2. FAZE PRODAJNOG PROCESA</vt:lpstr>
      <vt:lpstr>3.3. IZBOR KANALA DISTRIBUCIJE I POSREDNIKA</vt:lpstr>
      <vt:lpstr>3.3. IZBOR KANALA DISTRIBUCIJE I POSREDNIKA</vt:lpstr>
      <vt:lpstr>3.3. IZBOR KANALA DISTRIBUCIJE I POSREDNIKA</vt:lpstr>
      <vt:lpstr>3.3. IZBOR KANALA DISTRIBUCIJE I POSREDNIKA</vt:lpstr>
      <vt:lpstr>3.3. IZBOR KANALA DISTRIBUCIJE I POSREDNIKA</vt:lpstr>
      <vt:lpstr>3.3. IZBOR KANALA DISTRIBUCIJE I POSREDNIKA</vt:lpstr>
      <vt:lpstr>3.3. IZBOR KANALA DISTRIBUCIJE I POSREDNIKA</vt:lpstr>
      <vt:lpstr>3.3. IZBOR KANALA DISTRIBUCIJE I POSREDNIKA</vt:lpstr>
      <vt:lpstr>3.3. IZBOR KANALA DISTRIBUCIJE I POSREDNIKA</vt:lpstr>
      <vt:lpstr>3.4. VERTIKALNI MARKETING</vt:lpstr>
      <vt:lpstr>3.4. VERTIKALNI MARKETING</vt:lpstr>
      <vt:lpstr>3.4. VERTIKALNI MARKETING</vt:lpstr>
      <vt:lpstr>3.5. POSLOVNA LOGISTIKA</vt:lpstr>
      <vt:lpstr>3.5. POSLOVNA LOGISTIKA</vt:lpstr>
      <vt:lpstr>3.5. POSLOVNA LOGISTIKA</vt:lpstr>
      <vt:lpstr>3.6. SUVREMENI DISTRIBUCIJSKI KANALI</vt:lpstr>
      <vt:lpstr>3.6. SUVREMENI DISTRIBUCIJSKI KANALI</vt:lpstr>
      <vt:lpstr>3.6. SUVREMENI DISTRIBUCIJSKI KANALI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Arambašić</dc:creator>
  <cp:keywords/>
  <dc:description>2010 puzzle piece powerpoint template from presentationpro.com</dc:description>
  <cp:lastModifiedBy>Sanja Arambašić</cp:lastModifiedBy>
  <cp:revision>129</cp:revision>
  <dcterms:created xsi:type="dcterms:W3CDTF">2014-05-14T12:23:17Z</dcterms:created>
  <dcterms:modified xsi:type="dcterms:W3CDTF">2014-06-22T23:01:01Z</dcterms:modified>
  <cp:category>2010 business concepts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TC018813489991</vt:lpwstr>
  </property>
</Properties>
</file>